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mid" ContentType="audio/unknown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6"/>
  </p:notesMasterIdLst>
  <p:sldIdLst>
    <p:sldId id="256" r:id="rId2"/>
    <p:sldId id="280" r:id="rId3"/>
    <p:sldId id="281" r:id="rId4"/>
    <p:sldId id="266" r:id="rId5"/>
    <p:sldId id="263" r:id="rId6"/>
    <p:sldId id="273" r:id="rId7"/>
    <p:sldId id="274" r:id="rId8"/>
    <p:sldId id="275" r:id="rId9"/>
    <p:sldId id="276" r:id="rId10"/>
    <p:sldId id="277" r:id="rId11"/>
    <p:sldId id="278" r:id="rId12"/>
    <p:sldId id="279" r:id="rId13"/>
    <p:sldId id="272" r:id="rId14"/>
    <p:sldId id="282" r:id="rId15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9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Matematika pro 1. třídu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VY_32_INOVACE_Počet a číslo 3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Pavlína Hylmarová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Pavlína Hylmarová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Matematika pro 1. třídu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VY_32_INOVACE_Počet a číslo 3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id"/><Relationship Id="rId1" Type="http://schemas.microsoft.com/office/2007/relationships/media" Target="../media/media1.mid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19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6.wmf"/><Relationship Id="rId7" Type="http://schemas.openxmlformats.org/officeDocument/2006/relationships/image" Target="../media/image28.wm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wmf"/><Relationship Id="rId5" Type="http://schemas.openxmlformats.org/officeDocument/2006/relationships/image" Target="../media/image9.wmf"/><Relationship Id="rId10" Type="http://schemas.openxmlformats.org/officeDocument/2006/relationships/image" Target="../media/image3.wmf"/><Relationship Id="rId4" Type="http://schemas.openxmlformats.org/officeDocument/2006/relationships/image" Target="../media/image10.wmf"/><Relationship Id="rId9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image" Target="../media/image2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wmf"/><Relationship Id="rId7" Type="http://schemas.openxmlformats.org/officeDocument/2006/relationships/image" Target="../media/image8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3.wmf"/><Relationship Id="rId9" Type="http://schemas.openxmlformats.org/officeDocument/2006/relationships/image" Target="../media/image2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5" Type="http://schemas.openxmlformats.org/officeDocument/2006/relationships/image" Target="../media/image12.png"/><Relationship Id="rId4" Type="http://schemas.openxmlformats.org/officeDocument/2006/relationships/image" Target="../media/image30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609706446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340768"/>
            <a:ext cx="7408333" cy="540059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30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/>
              <a:t>a prohloubení 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č. 3 – Podle obrázku si povídáme </a:t>
            </a:r>
            <a:r>
              <a:rPr lang="cs-CZ" sz="1600" dirty="0"/>
              <a:t> </a:t>
            </a:r>
            <a:r>
              <a:rPr lang="cs-CZ" sz="1600" dirty="0" smtClean="0"/>
              <a:t>o sportech, pojmenováváme sporty na obrázcích, vyhledáváme sporty  které jsou na obrázku 3x</a:t>
            </a:r>
          </a:p>
          <a:p>
            <a:pPr marL="0" indent="0">
              <a:buNone/>
            </a:pPr>
            <a:r>
              <a:rPr lang="cs-CZ" sz="1600" dirty="0" smtClean="0"/>
              <a:t>       Snímek </a:t>
            </a:r>
            <a:r>
              <a:rPr lang="cs-CZ" sz="1600" dirty="0"/>
              <a:t>č. 4</a:t>
            </a:r>
            <a:r>
              <a:rPr lang="cs-CZ" sz="1600" dirty="0" smtClean="0"/>
              <a:t> – Podle přiřazeného předmětu si vysvětlujeme  číslo 3</a:t>
            </a:r>
          </a:p>
          <a:p>
            <a:pPr marL="0" indent="0">
              <a:buNone/>
            </a:pPr>
            <a:r>
              <a:rPr lang="cs-CZ" sz="1600" dirty="0" smtClean="0"/>
              <a:t>       Snímek č. 5 – Vyhledávání čísla 3, žákům se po kliknutí na číslo 3 zvýrazní  okénko   </a:t>
            </a:r>
          </a:p>
          <a:p>
            <a:pPr marL="0" indent="0">
              <a:buNone/>
            </a:pPr>
            <a:r>
              <a:rPr lang="cs-CZ" sz="1600" dirty="0" smtClean="0"/>
              <a:t>       Snímek č. 6 a 7 -  po kliknutí  na správnou  skupinu  se objeví veselý obličej, v 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opačném případě se objeví otazník</a:t>
            </a:r>
          </a:p>
          <a:p>
            <a:pPr marL="301943" lvl="1" indent="0">
              <a:buNone/>
            </a:pPr>
            <a:r>
              <a:rPr lang="cs-CZ" sz="1600" dirty="0" smtClean="0"/>
              <a:t>Snímek č. 8 – </a:t>
            </a:r>
            <a:r>
              <a:rPr lang="cs-CZ" sz="1600" dirty="0" smtClean="0"/>
              <a:t>pomůžeš </a:t>
            </a:r>
            <a:r>
              <a:rPr lang="cs-CZ" sz="1600" dirty="0" smtClean="0"/>
              <a:t>lyžařce projet mezi praporky s číslem 3, ostatní odstraň</a:t>
            </a:r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/>
              <a:t>9</a:t>
            </a:r>
            <a:r>
              <a:rPr lang="cs-CZ" sz="1600" dirty="0" smtClean="0"/>
              <a:t> – po kliknutí na správnou skupinu se odkryje obrázek</a:t>
            </a:r>
          </a:p>
          <a:p>
            <a:pPr marL="301943" lvl="1" indent="0">
              <a:buNone/>
            </a:pPr>
            <a:r>
              <a:rPr lang="cs-CZ" sz="1600" dirty="0" smtClean="0"/>
              <a:t>Snímek č. 11 – je pracovní  list, žáci dopisují čísla a č. 12 zpětná kontrola samostatné práce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14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806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Počet a číslo 3</a:t>
            </a:r>
            <a:endParaRPr lang="cs-CZ" sz="54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pic>
        <p:nvPicPr>
          <p:cNvPr id="5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0514" y="1899270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hyp\AppData\Local\Microsoft\Windows\Temporary Internet Files\Content.IE5\XAKKTU8Z\MC9004465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4104">
            <a:off x="-180529" y="451971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734" y="5254824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534" y="15631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hyp\AppData\Local\Microsoft\Windows\Temporary Internet Files\Content.IE5\XW6T9IK9\MC9004465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862" y="1817437"/>
            <a:ext cx="1239178" cy="153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4923">
            <a:off x="2655849" y="1979770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837" y="5609167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5492" y="3957416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5740" y="148937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66" y="3249331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216" y="737639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692" y="5196778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418" y="869682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833969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40" y="1783192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6118" y="1737197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49" y="3849662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4923">
            <a:off x="7636271" y="3246881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4923">
            <a:off x="6669863" y="674024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4923">
            <a:off x="1705338" y="4077160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806" y="2552254"/>
            <a:ext cx="1177507" cy="129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405" y="3957416"/>
            <a:ext cx="1177507" cy="1297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708" y="508148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527" y="258528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14190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9512" y="-928747"/>
            <a:ext cx="4680520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0" b="1" i="1" dirty="0">
                <a:solidFill>
                  <a:srgbClr val="FFFF00"/>
                </a:solidFill>
              </a:rPr>
              <a:t>3</a:t>
            </a:r>
          </a:p>
        </p:txBody>
      </p:sp>
      <p:pic>
        <p:nvPicPr>
          <p:cNvPr id="8" name="MS900074277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026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192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192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hyp\AppData\Local\Microsoft\Windows\Temporary Internet Files\Content.IE5\XAKKTU8Z\MC90043976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201923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126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00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61" repeatCount="indefinite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-99392"/>
            <a:ext cx="9684568" cy="72008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Šestiúhelník 2"/>
          <p:cNvSpPr/>
          <p:nvPr/>
        </p:nvSpPr>
        <p:spPr>
          <a:xfrm>
            <a:off x="1770203" y="1928624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6" name="Šestiúhelník 5"/>
          <p:cNvSpPr/>
          <p:nvPr/>
        </p:nvSpPr>
        <p:spPr>
          <a:xfrm>
            <a:off x="4932040" y="2127850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2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7" name="Šestiúhelník 6"/>
          <p:cNvSpPr/>
          <p:nvPr/>
        </p:nvSpPr>
        <p:spPr>
          <a:xfrm>
            <a:off x="6549752" y="2167864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8" name="Šestiúhelník 7"/>
          <p:cNvSpPr/>
          <p:nvPr/>
        </p:nvSpPr>
        <p:spPr>
          <a:xfrm>
            <a:off x="3330573" y="273789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9" name="Šestiúhelník 8"/>
          <p:cNvSpPr/>
          <p:nvPr/>
        </p:nvSpPr>
        <p:spPr>
          <a:xfrm>
            <a:off x="5148064" y="5445224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0" name="Šestiúhelník 9"/>
          <p:cNvSpPr/>
          <p:nvPr/>
        </p:nvSpPr>
        <p:spPr>
          <a:xfrm>
            <a:off x="170007" y="2230956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2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1" name="Šestiúhelník 10"/>
          <p:cNvSpPr/>
          <p:nvPr/>
        </p:nvSpPr>
        <p:spPr>
          <a:xfrm>
            <a:off x="1734139" y="386832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5</a:t>
            </a:r>
          </a:p>
        </p:txBody>
      </p:sp>
      <p:sp>
        <p:nvSpPr>
          <p:cNvPr id="12" name="Šestiúhelník 11"/>
          <p:cNvSpPr/>
          <p:nvPr/>
        </p:nvSpPr>
        <p:spPr>
          <a:xfrm>
            <a:off x="5364088" y="353799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1</a:t>
            </a:r>
          </a:p>
        </p:txBody>
      </p:sp>
      <p:sp>
        <p:nvSpPr>
          <p:cNvPr id="13" name="Šestiúhelník 12"/>
          <p:cNvSpPr/>
          <p:nvPr/>
        </p:nvSpPr>
        <p:spPr>
          <a:xfrm>
            <a:off x="3102291" y="5013176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14" name="Šestiúhelník 13"/>
          <p:cNvSpPr/>
          <p:nvPr/>
        </p:nvSpPr>
        <p:spPr>
          <a:xfrm>
            <a:off x="365987" y="4998745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2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5" name="Šestiúhelník 14"/>
          <p:cNvSpPr/>
          <p:nvPr/>
        </p:nvSpPr>
        <p:spPr>
          <a:xfrm>
            <a:off x="6516216" y="44997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  <p:sp>
        <p:nvSpPr>
          <p:cNvPr id="16" name="Šestiúhelník 15"/>
          <p:cNvSpPr/>
          <p:nvPr/>
        </p:nvSpPr>
        <p:spPr>
          <a:xfrm>
            <a:off x="7020272" y="563099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7" name="Šestiúhelník 16"/>
          <p:cNvSpPr/>
          <p:nvPr/>
        </p:nvSpPr>
        <p:spPr>
          <a:xfrm>
            <a:off x="307881" y="699648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 smtClean="0">
                <a:solidFill>
                  <a:srgbClr val="0070C0"/>
                </a:solidFill>
              </a:rPr>
              <a:t>3</a:t>
            </a:r>
            <a:endParaRPr lang="cs-CZ" sz="6600" dirty="0">
              <a:solidFill>
                <a:srgbClr val="0070C0"/>
              </a:solidFill>
            </a:endParaRPr>
          </a:p>
        </p:txBody>
      </p:sp>
      <p:sp>
        <p:nvSpPr>
          <p:cNvPr id="18" name="Šestiúhelník 17"/>
          <p:cNvSpPr/>
          <p:nvPr/>
        </p:nvSpPr>
        <p:spPr>
          <a:xfrm>
            <a:off x="3330573" y="963811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4</a:t>
            </a:r>
          </a:p>
        </p:txBody>
      </p:sp>
      <p:sp>
        <p:nvSpPr>
          <p:cNvPr id="19" name="Šestiúhelník 18"/>
          <p:cNvSpPr/>
          <p:nvPr/>
        </p:nvSpPr>
        <p:spPr>
          <a:xfrm>
            <a:off x="7560332" y="5462991"/>
            <a:ext cx="1368152" cy="1112657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0" name="Šestiúhelník 19"/>
          <p:cNvSpPr/>
          <p:nvPr/>
        </p:nvSpPr>
        <p:spPr>
          <a:xfrm>
            <a:off x="1735829" y="5578388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1" name="Šestiúhelník 20"/>
          <p:cNvSpPr/>
          <p:nvPr/>
        </p:nvSpPr>
        <p:spPr>
          <a:xfrm>
            <a:off x="1676033" y="2412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2" name="Šestiúhelník 21"/>
          <p:cNvSpPr/>
          <p:nvPr/>
        </p:nvSpPr>
        <p:spPr>
          <a:xfrm>
            <a:off x="7917904" y="1371687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3" name="Šestiúhelník 22"/>
          <p:cNvSpPr/>
          <p:nvPr/>
        </p:nvSpPr>
        <p:spPr>
          <a:xfrm>
            <a:off x="7560332" y="356746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4" name="Šestiúhelník 23"/>
          <p:cNvSpPr/>
          <p:nvPr/>
        </p:nvSpPr>
        <p:spPr>
          <a:xfrm>
            <a:off x="4932040" y="398599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5" name="Šestiúhelník 24"/>
          <p:cNvSpPr/>
          <p:nvPr/>
        </p:nvSpPr>
        <p:spPr>
          <a:xfrm>
            <a:off x="4139952" y="4035152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2</a:t>
            </a:r>
          </a:p>
        </p:txBody>
      </p:sp>
      <p:sp>
        <p:nvSpPr>
          <p:cNvPr id="26" name="Šestiúhelník 25"/>
          <p:cNvSpPr/>
          <p:nvPr/>
        </p:nvSpPr>
        <p:spPr>
          <a:xfrm>
            <a:off x="170007" y="3584773"/>
            <a:ext cx="1368152" cy="1130424"/>
          </a:xfrm>
          <a:prstGeom prst="hexagon">
            <a:avLst/>
          </a:prstGeom>
          <a:solidFill>
            <a:schemeClr val="accent5">
              <a:lumMod val="60000"/>
              <a:lumOff val="40000"/>
            </a:schemeClr>
          </a:solidFill>
          <a:scene3d>
            <a:camera prst="isometricOffAxis1Right"/>
            <a:lightRig rig="threePt" dir="t"/>
          </a:scene3d>
          <a:sp3d>
            <a:bevelT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6600" dirty="0">
                <a:solidFill>
                  <a:srgbClr val="0070C0"/>
                </a:solidFill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191710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Obláček 2"/>
          <p:cNvSpPr/>
          <p:nvPr/>
        </p:nvSpPr>
        <p:spPr>
          <a:xfrm>
            <a:off x="9927" y="-99392"/>
            <a:ext cx="3470176" cy="2484856"/>
          </a:xfrm>
          <a:prstGeom prst="cloudCallout">
            <a:avLst>
              <a:gd name="adj1" fmla="val 73640"/>
              <a:gd name="adj2" fmla="val 29928"/>
            </a:avLst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Vyber  správnou odpověď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1300436"/>
            <a:ext cx="6749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ym typeface="Wingdings" pitchFamily="2" charset="2"/>
              </a:rPr>
              <a:t></a:t>
            </a:r>
            <a:endParaRPr lang="cs-CZ" sz="3200" dirty="0"/>
          </a:p>
        </p:txBody>
      </p:sp>
      <p:pic>
        <p:nvPicPr>
          <p:cNvPr id="5" name="Picture 7" descr="C:\Users\hyp\AppData\Local\Microsoft\Windows\Temporary Internet Files\Content.IE5\1IXT9LJB\MC9003433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43036"/>
            <a:ext cx="1796796" cy="1738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7" name="Skupina 26"/>
          <p:cNvGrpSpPr/>
          <p:nvPr/>
        </p:nvGrpSpPr>
        <p:grpSpPr>
          <a:xfrm>
            <a:off x="311098" y="4503430"/>
            <a:ext cx="3672408" cy="1227584"/>
            <a:chOff x="311098" y="4503430"/>
            <a:chExt cx="3672408" cy="1227584"/>
          </a:xfrm>
        </p:grpSpPr>
        <p:sp>
          <p:nvSpPr>
            <p:cNvPr id="13" name="Obdélník 12"/>
            <p:cNvSpPr/>
            <p:nvPr/>
          </p:nvSpPr>
          <p:spPr>
            <a:xfrm>
              <a:off x="311098" y="4527992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3161570" y="4871936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2517735" y="4887831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Picture 9" descr="C:\Users\hyp\AppData\Local\Microsoft\Windows\Temporary Internet Files\Content.IE5\975NW6U0\MC900439770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4052" y="4503430"/>
              <a:ext cx="1227584" cy="12275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311695" y="5586408"/>
            <a:ext cx="3672408" cy="1219856"/>
            <a:chOff x="311695" y="5586408"/>
            <a:chExt cx="3672408" cy="1219856"/>
          </a:xfrm>
        </p:grpSpPr>
        <p:sp>
          <p:nvSpPr>
            <p:cNvPr id="18" name="Obdélník 17"/>
            <p:cNvSpPr/>
            <p:nvPr/>
          </p:nvSpPr>
          <p:spPr>
            <a:xfrm>
              <a:off x="311695" y="5703332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Picture 6" descr="C:\Users\hyp\AppData\Local\Microsoft\Windows\Temporary Internet Files\Content.IE5\975NW6U0\MC90043581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589" y="5600781"/>
              <a:ext cx="703198" cy="12054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6" descr="C:\Users\hyp\AppData\Local\Microsoft\Windows\Temporary Internet Files\Content.IE5\975NW6U0\MC90043581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73080" y="5586408"/>
              <a:ext cx="703198" cy="12054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6" descr="C:\Users\hyp\AppData\Local\Microsoft\Windows\Temporary Internet Files\Content.IE5\975NW6U0\MC90043581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95703" y="5586408"/>
              <a:ext cx="703198" cy="12054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Ovál 22"/>
            <p:cNvSpPr/>
            <p:nvPr/>
          </p:nvSpPr>
          <p:spPr>
            <a:xfrm>
              <a:off x="3131869" y="6271176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/>
            <p:nvPr/>
          </p:nvSpPr>
          <p:spPr>
            <a:xfrm>
              <a:off x="2796165" y="5780604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/>
            <p:nvPr/>
          </p:nvSpPr>
          <p:spPr>
            <a:xfrm>
              <a:off x="3404291" y="5768745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10501" y="3356820"/>
            <a:ext cx="3672408" cy="1058416"/>
            <a:chOff x="311695" y="3408015"/>
            <a:chExt cx="3672408" cy="1058416"/>
          </a:xfrm>
        </p:grpSpPr>
        <p:sp>
          <p:nvSpPr>
            <p:cNvPr id="7" name="Obdélník 6"/>
            <p:cNvSpPr/>
            <p:nvPr/>
          </p:nvSpPr>
          <p:spPr>
            <a:xfrm>
              <a:off x="311695" y="3408015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Picture 4" descr="C:\Users\hyp\AppData\Local\Microsoft\Windows\Temporary Internet Files\Content.IE5\C1GZ819Z\MC90043976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0278" y="3459209"/>
              <a:ext cx="956027" cy="9560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9" name="Picture 4" descr="C:\Users\hyp\AppData\Local\Microsoft\Windows\Temporary Internet Files\Content.IE5\C1GZ819Z\MC90043976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55267" y="3467799"/>
              <a:ext cx="956027" cy="9560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Ovál 9"/>
            <p:cNvSpPr/>
            <p:nvPr/>
          </p:nvSpPr>
          <p:spPr>
            <a:xfrm>
              <a:off x="3300221" y="3815610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2751406" y="3815610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2180462" y="3815610"/>
              <a:ext cx="504056" cy="490572"/>
            </a:xfrm>
            <a:prstGeom prst="ellipse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2050" name="Picture 2" descr="C:\Users\hyp\AppData\Local\Microsoft\Windows\Temporary Internet Files\Content.IE5\CXBQ4VXK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434" y="3124698"/>
            <a:ext cx="1002035" cy="140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hyp\AppData\Local\Microsoft\Windows\Temporary Internet Files\Content.IE5\CXBQ4VXK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434" y="4321549"/>
            <a:ext cx="1002035" cy="140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yp\AppData\Local\Microsoft\Windows\Temporary Internet Files\Content.IE5\XW6T9IK9\MC9004379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0433" y="5584509"/>
            <a:ext cx="1493319" cy="127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64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grpSp>
        <p:nvGrpSpPr>
          <p:cNvPr id="27" name="Skupina 26"/>
          <p:cNvGrpSpPr/>
          <p:nvPr/>
        </p:nvGrpSpPr>
        <p:grpSpPr>
          <a:xfrm>
            <a:off x="461342" y="1009318"/>
            <a:ext cx="3687672" cy="1323439"/>
            <a:chOff x="461342" y="1009318"/>
            <a:chExt cx="3687672" cy="1323439"/>
          </a:xfrm>
        </p:grpSpPr>
        <p:sp>
          <p:nvSpPr>
            <p:cNvPr id="4" name="Obdélník 3"/>
            <p:cNvSpPr/>
            <p:nvPr/>
          </p:nvSpPr>
          <p:spPr>
            <a:xfrm>
              <a:off x="476606" y="1199156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Picture 3" descr="C:\Users\hyp\AppData\Local\Microsoft\Windows\Temporary Internet Files\Content.IE5\1IXT9LJB\MC900441708[2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1342" y="1099065"/>
              <a:ext cx="1143946" cy="1143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3" descr="C:\Users\hyp\AppData\Local\Microsoft\Windows\Temporary Internet Files\Content.IE5\1IXT9LJB\MC900441708[2].pn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75171" y="1113626"/>
              <a:ext cx="1143946" cy="11439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517301" y="1009318"/>
              <a:ext cx="543740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0" b="1" dirty="0">
                  <a:solidFill>
                    <a:srgbClr val="FF0000"/>
                  </a:solidFill>
                </a:rPr>
                <a:t>3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76606" y="3945071"/>
            <a:ext cx="3672408" cy="1323440"/>
            <a:chOff x="476606" y="3945071"/>
            <a:chExt cx="3672408" cy="1323440"/>
          </a:xfrm>
        </p:grpSpPr>
        <p:sp>
          <p:nvSpPr>
            <p:cNvPr id="17" name="Obdélník 16"/>
            <p:cNvSpPr/>
            <p:nvPr/>
          </p:nvSpPr>
          <p:spPr>
            <a:xfrm>
              <a:off x="476606" y="4071761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18" name="Picture 4" descr="C:\Users\hyp\AppData\Local\Microsoft\Windows\Temporary Internet Files\Content.IE5\975NW6U0\MC90023214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514" y="3945072"/>
              <a:ext cx="1215959" cy="12719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4" descr="C:\Users\hyp\AppData\Local\Microsoft\Windows\Temporary Internet Files\Content.IE5\975NW6U0\MC90023214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80315" y="3945071"/>
              <a:ext cx="1215959" cy="12719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3517302" y="3945072"/>
              <a:ext cx="543739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FF0000"/>
                  </a:solidFill>
                </a:rPr>
                <a:t>1</a:t>
              </a:r>
              <a:endParaRPr lang="cs-CZ" sz="80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29322" y="2449538"/>
            <a:ext cx="3919692" cy="1378752"/>
            <a:chOff x="229322" y="2449538"/>
            <a:chExt cx="3919692" cy="1378752"/>
          </a:xfrm>
        </p:grpSpPr>
        <p:sp>
          <p:nvSpPr>
            <p:cNvPr id="10" name="Obdélník 9"/>
            <p:cNvSpPr/>
            <p:nvPr/>
          </p:nvSpPr>
          <p:spPr>
            <a:xfrm>
              <a:off x="476606" y="2648405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Picture 5" descr="C:\Users\hyp\AppData\Local\Microsoft\Windows\Temporary Internet Files\Content.IE5\975NW6U0\MC900436906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9322" y="2449538"/>
              <a:ext cx="1378751" cy="13787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" name="Picture 5" descr="C:\Users\hyp\AppData\Local\Microsoft\Windows\Temporary Internet Files\Content.IE5\975NW6U0\MC900436906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0366" y="2449539"/>
              <a:ext cx="1378751" cy="13787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393871" y="2449539"/>
              <a:ext cx="667170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>
                  <a:solidFill>
                    <a:srgbClr val="FF0000"/>
                  </a:solidFill>
                </a:rPr>
                <a:t>3</a:t>
              </a:r>
            </a:p>
          </p:txBody>
        </p:sp>
        <p:pic>
          <p:nvPicPr>
            <p:cNvPr id="25" name="Picture 5" descr="C:\Users\hyp\AppData\Local\Microsoft\Windows\Temporary Internet Files\Content.IE5\975NW6U0\MC900436906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47144" y="2449539"/>
              <a:ext cx="1378751" cy="13787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1" name="Skupina 30"/>
          <p:cNvGrpSpPr/>
          <p:nvPr/>
        </p:nvGrpSpPr>
        <p:grpSpPr>
          <a:xfrm>
            <a:off x="476606" y="5366909"/>
            <a:ext cx="3672408" cy="1323439"/>
            <a:chOff x="476606" y="5366909"/>
            <a:chExt cx="3672408" cy="1323439"/>
          </a:xfrm>
        </p:grpSpPr>
        <p:sp>
          <p:nvSpPr>
            <p:cNvPr id="22" name="Obdélník 21"/>
            <p:cNvSpPr/>
            <p:nvPr/>
          </p:nvSpPr>
          <p:spPr>
            <a:xfrm>
              <a:off x="476606" y="5524404"/>
              <a:ext cx="3672408" cy="1058416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384253" y="5366909"/>
              <a:ext cx="676788" cy="132343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0" b="1" dirty="0" smtClean="0">
                  <a:solidFill>
                    <a:srgbClr val="FF0000"/>
                  </a:solidFill>
                </a:rPr>
                <a:t>2</a:t>
              </a:r>
              <a:endParaRPr lang="cs-CZ" sz="8000" b="1" dirty="0">
                <a:solidFill>
                  <a:srgbClr val="FF0000"/>
                </a:solidFill>
              </a:endParaRPr>
            </a:p>
          </p:txBody>
        </p:sp>
        <p:pic>
          <p:nvPicPr>
            <p:cNvPr id="24" name="Picture 8" descr="C:\Users\hyp\AppData\Local\Microsoft\Windows\Temporary Internet Files\Content.IE5\YV3K0YW3\MC90044173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6606" y="5480362"/>
              <a:ext cx="1165944" cy="1165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" name="Picture 8" descr="C:\Users\hyp\AppData\Local\Microsoft\Windows\Temporary Internet Files\Content.IE5\YV3K0YW3\MC900441736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08073" y="5524404"/>
              <a:ext cx="1165944" cy="11659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2" name="Picture 2" descr="C:\Users\hyp\AppData\Local\Microsoft\Windows\Temporary Internet Files\Content.IE5\CXBQ4VXK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203" y="1009318"/>
            <a:ext cx="1002035" cy="140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hyp\AppData\Local\Microsoft\Windows\Temporary Internet Files\Content.IE5\XW6T9IK9\MC9004379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376" y="5339409"/>
            <a:ext cx="1493319" cy="127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hyp\AppData\Local\Microsoft\Windows\Temporary Internet Files\Content.IE5\CXBQ4VXK\MC90043440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4203" y="3879171"/>
            <a:ext cx="1002035" cy="140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3" descr="C:\Users\hyp\AppData\Local\Microsoft\Windows\Temporary Internet Files\Content.IE5\XW6T9IK9\MC9004379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695" y="2575749"/>
            <a:ext cx="1493319" cy="127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853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1" name="Tlačítko akce: Vlastní 3090">
            <a:hlinkClick r:id="" action="ppaction://noaction" highlightClick="1"/>
          </p:cNvPr>
          <p:cNvSpPr/>
          <p:nvPr/>
        </p:nvSpPr>
        <p:spPr>
          <a:xfrm>
            <a:off x="-180528" y="-99392"/>
            <a:ext cx="9937104" cy="7776864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 dirty="0"/>
          </a:p>
        </p:txBody>
      </p:sp>
      <p:pic>
        <p:nvPicPr>
          <p:cNvPr id="3074" name="Picture 2" descr="C:\Users\hyp\AppData\Local\Microsoft\Windows\Temporary Internet Files\Content.IE5\XAKKTU8Z\MC9000792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32656"/>
            <a:ext cx="1533449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2" name="Přímá spojnice 11"/>
          <p:cNvCxnSpPr/>
          <p:nvPr/>
        </p:nvCxnSpPr>
        <p:spPr>
          <a:xfrm>
            <a:off x="2017440" y="2852936"/>
            <a:ext cx="0" cy="158417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pSp>
        <p:nvGrpSpPr>
          <p:cNvPr id="15" name="Skupina 14"/>
          <p:cNvGrpSpPr/>
          <p:nvPr/>
        </p:nvGrpSpPr>
        <p:grpSpPr>
          <a:xfrm>
            <a:off x="971600" y="2852936"/>
            <a:ext cx="1045840" cy="901824"/>
            <a:chOff x="971600" y="2852936"/>
            <a:chExt cx="1045840" cy="901824"/>
          </a:xfrm>
        </p:grpSpPr>
        <p:sp>
          <p:nvSpPr>
            <p:cNvPr id="9" name="Vývojový diagram: sloučení 8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1523773" y="2979737"/>
              <a:ext cx="3834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633218" y="3649791"/>
            <a:ext cx="1045840" cy="901824"/>
            <a:chOff x="971600" y="2852936"/>
            <a:chExt cx="1045840" cy="901824"/>
          </a:xfrm>
        </p:grpSpPr>
        <p:sp>
          <p:nvSpPr>
            <p:cNvPr id="18" name="Vývojový diagram: sloučení 17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523773" y="2979737"/>
              <a:ext cx="3834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088" name="Skupina 3087"/>
          <p:cNvGrpSpPr/>
          <p:nvPr/>
        </p:nvGrpSpPr>
        <p:grpSpPr>
          <a:xfrm>
            <a:off x="564851" y="1192560"/>
            <a:ext cx="1045840" cy="901824"/>
            <a:chOff x="564851" y="1192560"/>
            <a:chExt cx="1045840" cy="901824"/>
          </a:xfrm>
        </p:grpSpPr>
        <p:sp>
          <p:nvSpPr>
            <p:cNvPr id="21" name="Vývojový diagram: sloučení 20"/>
            <p:cNvSpPr/>
            <p:nvPr/>
          </p:nvSpPr>
          <p:spPr>
            <a:xfrm rot="5400000">
              <a:off x="636859" y="1120552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1117024" y="1319361"/>
              <a:ext cx="32252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4607607" y="4132427"/>
            <a:ext cx="1045840" cy="901824"/>
            <a:chOff x="971600" y="2852936"/>
            <a:chExt cx="1045840" cy="901824"/>
          </a:xfrm>
        </p:grpSpPr>
        <p:sp>
          <p:nvSpPr>
            <p:cNvPr id="24" name="Vývojový diagram: sloučení 23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523773" y="2979737"/>
              <a:ext cx="322524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1</a:t>
              </a:r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7193541" y="4380666"/>
            <a:ext cx="1045840" cy="901824"/>
            <a:chOff x="971600" y="2852936"/>
            <a:chExt cx="1045840" cy="901824"/>
          </a:xfrm>
        </p:grpSpPr>
        <p:sp>
          <p:nvSpPr>
            <p:cNvPr id="27" name="Vývojový diagram: sloučení 26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523773" y="2979737"/>
              <a:ext cx="3818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93569" y="5256029"/>
            <a:ext cx="1045840" cy="901824"/>
            <a:chOff x="971600" y="2852936"/>
            <a:chExt cx="1045840" cy="901824"/>
          </a:xfrm>
        </p:grpSpPr>
        <p:sp>
          <p:nvSpPr>
            <p:cNvPr id="30" name="Vývojový diagram: sloučení 29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523773" y="2979737"/>
              <a:ext cx="3834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2412246" y="1620876"/>
            <a:ext cx="1045840" cy="901824"/>
            <a:chOff x="971600" y="2852936"/>
            <a:chExt cx="1045840" cy="901824"/>
          </a:xfrm>
        </p:grpSpPr>
        <p:sp>
          <p:nvSpPr>
            <p:cNvPr id="33" name="Vývojový diagram: sloučení 32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1523773" y="2979737"/>
              <a:ext cx="3834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4889285" y="2758569"/>
            <a:ext cx="1045840" cy="901824"/>
            <a:chOff x="971600" y="2852936"/>
            <a:chExt cx="1045840" cy="901824"/>
          </a:xfrm>
        </p:grpSpPr>
        <p:sp>
          <p:nvSpPr>
            <p:cNvPr id="36" name="Vývojový diagram: sloučení 35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1523773" y="2979737"/>
              <a:ext cx="3834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089" name="Skupina 3088"/>
          <p:cNvGrpSpPr/>
          <p:nvPr/>
        </p:nvGrpSpPr>
        <p:grpSpPr>
          <a:xfrm>
            <a:off x="2608469" y="5446277"/>
            <a:ext cx="1045840" cy="901824"/>
            <a:chOff x="2608469" y="5446277"/>
            <a:chExt cx="1045840" cy="901824"/>
          </a:xfrm>
        </p:grpSpPr>
        <p:sp>
          <p:nvSpPr>
            <p:cNvPr id="39" name="Vývojový diagram: sloučení 38"/>
            <p:cNvSpPr/>
            <p:nvPr/>
          </p:nvSpPr>
          <p:spPr>
            <a:xfrm rot="5400000">
              <a:off x="2680477" y="5374269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3131389" y="5675217"/>
              <a:ext cx="3818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5574380" y="5446277"/>
            <a:ext cx="1045840" cy="901824"/>
            <a:chOff x="971600" y="2852936"/>
            <a:chExt cx="1045840" cy="901824"/>
          </a:xfrm>
        </p:grpSpPr>
        <p:sp>
          <p:nvSpPr>
            <p:cNvPr id="42" name="Vývojový diagram: sloučení 41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1523773" y="2979737"/>
              <a:ext cx="3818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4860032" y="980728"/>
            <a:ext cx="1045840" cy="901824"/>
            <a:chOff x="971600" y="2852936"/>
            <a:chExt cx="1045840" cy="901824"/>
          </a:xfrm>
        </p:grpSpPr>
        <p:sp>
          <p:nvSpPr>
            <p:cNvPr id="45" name="Vývojový diagram: sloučení 44"/>
            <p:cNvSpPr/>
            <p:nvPr/>
          </p:nvSpPr>
          <p:spPr>
            <a:xfrm rot="5400000">
              <a:off x="1043608" y="2780928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1523773" y="2979737"/>
              <a:ext cx="38343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solidFill>
                    <a:srgbClr val="FF0000"/>
                  </a:solidFill>
                </a:rPr>
                <a:t>3</a:t>
              </a:r>
              <a:endParaRPr lang="cs-CZ" sz="32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090" name="Skupina 3089"/>
          <p:cNvGrpSpPr/>
          <p:nvPr/>
        </p:nvGrpSpPr>
        <p:grpSpPr>
          <a:xfrm>
            <a:off x="7164288" y="2522700"/>
            <a:ext cx="1045840" cy="901824"/>
            <a:chOff x="7164288" y="2522700"/>
            <a:chExt cx="1045840" cy="901824"/>
          </a:xfrm>
        </p:grpSpPr>
        <p:sp>
          <p:nvSpPr>
            <p:cNvPr id="48" name="Vývojový diagram: sloučení 47"/>
            <p:cNvSpPr/>
            <p:nvPr/>
          </p:nvSpPr>
          <p:spPr>
            <a:xfrm rot="5400000">
              <a:off x="7236296" y="2450692"/>
              <a:ext cx="901824" cy="1045840"/>
            </a:xfrm>
            <a:prstGeom prst="flowChartMerge">
              <a:avLst/>
            </a:prstGeom>
            <a:solidFill>
              <a:schemeClr val="accent4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7716461" y="2649501"/>
              <a:ext cx="38183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>
                  <a:solidFill>
                    <a:srgbClr val="FF0000"/>
                  </a:solidFill>
                </a:rPr>
                <a:t>2</a:t>
              </a:r>
            </a:p>
          </p:txBody>
        </p:sp>
      </p:grpSp>
      <p:cxnSp>
        <p:nvCxnSpPr>
          <p:cNvPr id="50" name="Přímá spojnice 49"/>
          <p:cNvCxnSpPr/>
          <p:nvPr/>
        </p:nvCxnSpPr>
        <p:spPr>
          <a:xfrm>
            <a:off x="3458086" y="1747677"/>
            <a:ext cx="0" cy="143008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610691" y="1203622"/>
            <a:ext cx="0" cy="144587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5905872" y="980728"/>
            <a:ext cx="29253" cy="148198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 flipH="1">
            <a:off x="3654309" y="3660393"/>
            <a:ext cx="24749" cy="137385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539409" y="5256029"/>
            <a:ext cx="0" cy="126931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017440" y="2852936"/>
            <a:ext cx="0" cy="9018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935125" y="2852936"/>
            <a:ext cx="0" cy="127949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72" name="Přímá spojnice 3071"/>
          <p:cNvCxnSpPr/>
          <p:nvPr/>
        </p:nvCxnSpPr>
        <p:spPr>
          <a:xfrm flipV="1">
            <a:off x="5935125" y="2852936"/>
            <a:ext cx="0" cy="1206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5" name="Přímá spojnice 3074"/>
          <p:cNvCxnSpPr/>
          <p:nvPr/>
        </p:nvCxnSpPr>
        <p:spPr>
          <a:xfrm flipV="1">
            <a:off x="5940505" y="2758569"/>
            <a:ext cx="0" cy="32411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77" name="Přímá spojnice 3076"/>
          <p:cNvCxnSpPr/>
          <p:nvPr/>
        </p:nvCxnSpPr>
        <p:spPr>
          <a:xfrm>
            <a:off x="5633177" y="4132427"/>
            <a:ext cx="20270" cy="131385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79" name="Přímá spojnice 3078"/>
          <p:cNvCxnSpPr/>
          <p:nvPr/>
        </p:nvCxnSpPr>
        <p:spPr>
          <a:xfrm>
            <a:off x="8210128" y="2462717"/>
            <a:ext cx="14627" cy="1313875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82" name="Přímá spojnice 3081"/>
          <p:cNvCxnSpPr/>
          <p:nvPr/>
        </p:nvCxnSpPr>
        <p:spPr>
          <a:xfrm flipH="1">
            <a:off x="3654309" y="5446277"/>
            <a:ext cx="24749" cy="129509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85" name="Přímá spojnice 3084"/>
          <p:cNvCxnSpPr/>
          <p:nvPr/>
        </p:nvCxnSpPr>
        <p:spPr>
          <a:xfrm>
            <a:off x="6620220" y="5446277"/>
            <a:ext cx="0" cy="1295091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87" name="Přímá spojnice 3086"/>
          <p:cNvCxnSpPr/>
          <p:nvPr/>
        </p:nvCxnSpPr>
        <p:spPr>
          <a:xfrm flipH="1">
            <a:off x="8217441" y="4347322"/>
            <a:ext cx="21941" cy="135961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984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0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30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30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08 0.13172 C -0.08906 0.12801 -0.08976 0.12547 -0.09913 0.12361 C -0.10555 0.11505 -0.09896 0.12153 -0.11285 0.12153 C -0.11667 0.12153 -0.1217 0.1176 -0.125 0.11551 C -0.1309 0.10695 -0.1243 0.11505 -0.13403 0.10949 C -0.13576 0.10857 -0.13715 0.10695 -0.13854 0.10533 C -0.13958 0.10417 -0.14045 0.10232 -0.14167 0.10139 C -0.14566 0.09861 -0.15226 0.09676 -0.15677 0.09514 C -0.18038 0.0963 -0.19635 0.09283 -0.2158 0.10533 C -0.21805 0.10834 -0.22135 0.10996 -0.22344 0.11343 C -0.22448 0.11505 -0.22413 0.1176 -0.225 0.11945 C -0.22569 0.12107 -0.22691 0.12223 -0.22795 0.12361 C -0.23316 0.14329 -0.23021 0.15394 -0.22344 0.17199 C -0.22205 0.17547 -0.22187 0.18172 -0.21892 0.18403 C -0.21406 0.1882 -0.20503 0.19028 -0.19913 0.19213 C -0.19861 0.19422 -0.19878 0.19653 -0.19774 0.19838 C -0.19566 0.20209 -0.1901 0.20834 -0.1901 0.20834 C -0.1875 0.22176 -0.18316 0.21968 -0.17951 0.23056 C -0.17552 0.2426 -0.17361 0.25625 -0.17187 0.26898 C -0.17239 0.28033 -0.17205 0.2919 -0.17344 0.30324 C -0.17361 0.3051 -0.17569 0.30579 -0.17639 0.30741 C -0.17847 0.3132 -0.17778 0.32084 -0.18108 0.32547 C -0.18559 0.33148 -0.1901 0.33773 -0.19462 0.34375 C -0.19983 0.3507 -0.20208 0.35903 -0.20972 0.36181 C -0.21371 0.3632 -0.22187 0.36598 -0.22187 0.36598 C -0.23142 0.36528 -0.24114 0.36621 -0.25069 0.36389 C -0.25278 0.36343 -0.25312 0.35834 -0.25521 0.35787 C -0.26562 0.35556 -0.27639 0.35648 -0.28698 0.35579 C -0.29548 0.35255 -0.29201 0.34977 -0.29774 0.34375 C -0.30121 0.34005 -0.30851 0.33959 -0.31285 0.33773 C -0.3184 0.32986 -0.32118 0.3294 -0.32951 0.32755 C -0.33941 0.32292 -0.33785 0.32176 -0.35069 0.31945 C -0.36163 0.3051 -0.37066 0.28797 -0.38559 0.28102 C -0.39028 0.27477 -0.3934 0.26273 -0.39913 0.2588 C -0.40451 0.2551 -0.4092 0.25556 -0.41441 0.2507 C -0.41858 0.23982 -0.42153 0.24051 -0.42969 0.23658 C -0.44739 0.22778 -0.42101 0.23797 -0.44462 0.22848 C -0.44861 0.22685 -0.45156 0.22685 -0.45538 0.22454 C -0.45781 0.22269 -0.46007 0.21991 -0.46285 0.21852 C -0.46823 0.21598 -0.47535 0.21482 -0.48125 0.2125 C -0.48316 0.21042 -0.48472 0.20672 -0.48698 0.20625 C -0.50226 0.20278 -0.50451 0.22014 -0.51441 0.22848 C -0.51701 0.24028 -0.51423 0.25116 -0.51285 0.26297 C -0.51094 0.27848 -0.51128 0.29398 -0.50069 0.30324 C -0.49844 0.31273 -0.49184 0.32894 -0.48559 0.33565 C -0.48055 0.34121 -0.475 0.3456 -0.47031 0.35185 C -0.46684 0.36598 -0.46319 0.37547 -0.45833 0.3882 C -0.45608 0.39445 -0.45555 0.40185 -0.45382 0.40834 C -0.4526 0.42223 -0.45017 0.43357 -0.44774 0.44676 C -0.44878 0.46991 -0.44375 0.47709 -0.45677 0.4831 C -0.46059 0.49074 -0.46701 0.49422 -0.47344 0.49723 C -0.50851 0.49468 -0.49427 0.50209 -0.5191 0.48102 C -0.52344 0.47709 -0.52604 0.47338 -0.53125 0.47107 C -0.53403 0.46968 -0.5401 0.4669 -0.5401 0.4669 C -0.54774 0.45672 -0.55191 0.45672 -0.56285 0.45486 C -0.57517 0.44908 -0.56875 0.45116 -0.58246 0.44885 C -0.59114 0.44491 -0.58733 0.4419 -0.59167 0.43473 C -0.59479 0.42963 -0.5993 0.42963 -0.60364 0.42848 C -0.61128 0.41875 -0.61371 0.41829 -0.625 0.41644 C -0.63819 0.41713 -0.65139 0.41667 -0.66441 0.41852 C -0.67361 0.41968 -0.67448 0.46111 -0.675 0.4669 C -0.67535 0.46968 -0.67587 0.47223 -0.67639 0.475 C -0.67587 0.51065 -0.675 0.54653 -0.675 0.58218 C -0.675 0.62709 -0.67118 0.66204 -0.68559 0.69931 C -0.68854 0.72107 -0.69739 0.72547 -0.70833 0.73935 C -0.71059 0.74861 -0.70903 0.74584 -0.71597 0.75371 C -0.72222 0.76158 -0.72899 0.76875 -0.73576 0.77616 C -0.74097 0.78218 -0.75035 0.79676 -0.75677 0.79838 C -0.76267 0.8 -0.76892 0.79954 -0.77517 0.80023 C -0.78785 0.80602 -0.80243 0.80787 -0.8158 0.81042 C -0.82691 0.81713 -0.83802 0.82385 -0.84913 0.83056 C -0.85712 0.83542 -0.86371 0.84445 -0.87187 0.84885 C -0.88125 0.85371 -0.89114 0.85695 -0.90069 0.86088 C -0.9184 0.86829 -0.91493 0.87223 -0.93698 0.875 C -0.9441 0.87685 -0.95121 0.87709 -0.95833 0.87917 C -1.0026 0.89167 -0.95069 0.88079 -0.98403 0.88727 C -0.99635 0.89375 -1.0092 0.8963 -1.02187 0.90139 C -1.03212 0.90556 -1.04444 0.91343 -1.05521 0.91343 " pathEditMode="relative" ptsTypes="fffffffffffffffffffffffffffffffffffffffffffffffffffffffffffffffffffffffffffffA">
                                      <p:cBhvr>
                                        <p:cTn id="5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4098" name="Picture 2" descr="C:\Users\hyp\AppData\Local\Microsoft\Windows\Temporary Internet Files\Content.IE5\XW6T9IK9\MM90028304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0341" y="1814334"/>
            <a:ext cx="3589249" cy="3418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2208637" y="2611372"/>
            <a:ext cx="1922512" cy="185050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169893" y="1758128"/>
            <a:ext cx="1922512" cy="185050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377680" y="2033553"/>
            <a:ext cx="1922512" cy="18505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038128" y="3338793"/>
            <a:ext cx="1922512" cy="185050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318719" y="3405146"/>
            <a:ext cx="1922512" cy="1850504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5580112" y="853092"/>
            <a:ext cx="2642592" cy="1706488"/>
            <a:chOff x="5580112" y="853092"/>
            <a:chExt cx="2642592" cy="1706488"/>
          </a:xfrm>
        </p:grpSpPr>
        <p:sp>
          <p:nvSpPr>
            <p:cNvPr id="5" name="Ovál 4"/>
            <p:cNvSpPr/>
            <p:nvPr/>
          </p:nvSpPr>
          <p:spPr>
            <a:xfrm>
              <a:off x="5580112" y="853092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 3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099" name="Picture 3" descr="C:\Users\hyp\AppData\Local\Microsoft\Windows\Temporary Internet Files\Content.IE5\P1ITJJ9D\MC90031873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88764" y="1029026"/>
              <a:ext cx="948953" cy="8532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3" descr="C:\Users\hyp\AppData\Local\Microsoft\Windows\Temporary Internet Files\Content.IE5\P1ITJJ9D\MC90031873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54588" y="1603482"/>
              <a:ext cx="948953" cy="8532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" name="Picture 3" descr="C:\Users\hyp\AppData\Local\Microsoft\Windows\Temporary Internet Files\Content.IE5\P1ITJJ9D\MC90031873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31797" y="853092"/>
              <a:ext cx="948953" cy="8532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6300192" y="2683380"/>
            <a:ext cx="2642592" cy="1706488"/>
            <a:chOff x="6300192" y="2683380"/>
            <a:chExt cx="2642592" cy="1706488"/>
          </a:xfrm>
        </p:grpSpPr>
        <p:sp>
          <p:nvSpPr>
            <p:cNvPr id="9" name="Ovál 8"/>
            <p:cNvSpPr/>
            <p:nvPr/>
          </p:nvSpPr>
          <p:spPr>
            <a:xfrm>
              <a:off x="6300192" y="2683380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 1 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100" name="Picture 4" descr="C:\Users\hyp\AppData\Local\Microsoft\Windows\Temporary Internet Files\Content.IE5\P1ITJJ9D\MC9004464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832357">
              <a:off x="6714482" y="2814280"/>
              <a:ext cx="966884" cy="14869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4" name="Skupina 23"/>
          <p:cNvGrpSpPr/>
          <p:nvPr/>
        </p:nvGrpSpPr>
        <p:grpSpPr>
          <a:xfrm>
            <a:off x="395536" y="4869160"/>
            <a:ext cx="2642592" cy="1706488"/>
            <a:chOff x="395536" y="4869160"/>
            <a:chExt cx="2642592" cy="1706488"/>
          </a:xfrm>
        </p:grpSpPr>
        <p:sp>
          <p:nvSpPr>
            <p:cNvPr id="7" name="Ovál 6"/>
            <p:cNvSpPr/>
            <p:nvPr/>
          </p:nvSpPr>
          <p:spPr>
            <a:xfrm>
              <a:off x="395536" y="4869160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2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101" name="Picture 5" descr="C:\Users\hyp\AppData\Local\Microsoft\Windows\Temporary Internet Files\Content.IE5\XW6T9IK9\MC90044654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7695" y="5113399"/>
              <a:ext cx="1065280" cy="891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3" name="Picture 5" descr="C:\Users\hyp\AppData\Local\Microsoft\Windows\Temporary Internet Files\Content.IE5\XW6T9IK9\MC90044654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7017" y="5612485"/>
              <a:ext cx="1065280" cy="8913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1" name="Skupina 20"/>
          <p:cNvGrpSpPr/>
          <p:nvPr/>
        </p:nvGrpSpPr>
        <p:grpSpPr>
          <a:xfrm>
            <a:off x="5922983" y="4344921"/>
            <a:ext cx="2659761" cy="2137653"/>
            <a:chOff x="5922983" y="4344921"/>
            <a:chExt cx="2659761" cy="2137653"/>
          </a:xfrm>
        </p:grpSpPr>
        <p:sp>
          <p:nvSpPr>
            <p:cNvPr id="8" name="Ovál 7"/>
            <p:cNvSpPr/>
            <p:nvPr/>
          </p:nvSpPr>
          <p:spPr>
            <a:xfrm>
              <a:off x="5940152" y="4581128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 3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102" name="Picture 6" descr="C:\Users\hyp\AppData\Local\Microsoft\Windows\Temporary Internet Files\Content.IE5\P1ITJJ9D\MC90044651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22983" y="4855673"/>
              <a:ext cx="1080558" cy="128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6" descr="C:\Users\hyp\AppData\Local\Microsoft\Windows\Temporary Internet Files\Content.IE5\P1ITJJ9D\MC90044651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53451" y="4344921"/>
              <a:ext cx="1080558" cy="128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6" descr="C:\Users\hyp\AppData\Local\Microsoft\Windows\Temporary Internet Files\Content.IE5\P1ITJJ9D\MC90044651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53451" y="5196130"/>
              <a:ext cx="1080558" cy="1286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7" name="Skupina 26"/>
          <p:cNvGrpSpPr/>
          <p:nvPr/>
        </p:nvGrpSpPr>
        <p:grpSpPr>
          <a:xfrm>
            <a:off x="-12251" y="3027988"/>
            <a:ext cx="2642592" cy="1706488"/>
            <a:chOff x="-12251" y="3027988"/>
            <a:chExt cx="2642592" cy="1706488"/>
          </a:xfrm>
        </p:grpSpPr>
        <p:sp>
          <p:nvSpPr>
            <p:cNvPr id="6" name="Ovál 5"/>
            <p:cNvSpPr/>
            <p:nvPr/>
          </p:nvSpPr>
          <p:spPr>
            <a:xfrm>
              <a:off x="-12251" y="3027988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 1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104" name="Picture 8" descr="C:\Users\hyp\AppData\Local\Microsoft\Windows\Temporary Internet Files\Content.IE5\XAKKTU8Z\MC90044654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3367" y="3420463"/>
              <a:ext cx="1773936" cy="9244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9" name="Skupina 28"/>
          <p:cNvGrpSpPr/>
          <p:nvPr/>
        </p:nvGrpSpPr>
        <p:grpSpPr>
          <a:xfrm>
            <a:off x="2937520" y="327065"/>
            <a:ext cx="2642592" cy="1706488"/>
            <a:chOff x="2937520" y="327065"/>
            <a:chExt cx="2642592" cy="1706488"/>
          </a:xfrm>
        </p:grpSpPr>
        <p:sp>
          <p:nvSpPr>
            <p:cNvPr id="4" name="Ovál 3"/>
            <p:cNvSpPr/>
            <p:nvPr/>
          </p:nvSpPr>
          <p:spPr>
            <a:xfrm>
              <a:off x="2937520" y="327065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2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105" name="Picture 9" descr="C:\Users\hyp\AppData\Local\Microsoft\Windows\Temporary Internet Files\Content.IE5\CXBQ4VXK\MC900446508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64168" y="627770"/>
              <a:ext cx="1514410" cy="9757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8" name="Skupina 27"/>
          <p:cNvGrpSpPr/>
          <p:nvPr/>
        </p:nvGrpSpPr>
        <p:grpSpPr>
          <a:xfrm>
            <a:off x="527301" y="1196390"/>
            <a:ext cx="2642592" cy="1706488"/>
            <a:chOff x="527301" y="1196390"/>
            <a:chExt cx="2642592" cy="1706488"/>
          </a:xfrm>
        </p:grpSpPr>
        <p:sp>
          <p:nvSpPr>
            <p:cNvPr id="3" name="Ovál 2"/>
            <p:cNvSpPr/>
            <p:nvPr/>
          </p:nvSpPr>
          <p:spPr>
            <a:xfrm>
              <a:off x="527301" y="1196390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 3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4106" name="Picture 10" descr="C:\Users\hyp\AppData\Local\Microsoft\Windows\Temporary Internet Files\Content.IE5\XW6T9IK9\MC90044655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7478" y="1361238"/>
              <a:ext cx="1249638" cy="13767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1" name="Picture 10" descr="C:\Users\hyp\AppData\Local\Microsoft\Windows\Temporary Internet Files\Content.IE5\XW6T9IK9\MC900446556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226" y="1205856"/>
              <a:ext cx="1249638" cy="13767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2" name="Skupina 21"/>
          <p:cNvGrpSpPr/>
          <p:nvPr/>
        </p:nvGrpSpPr>
        <p:grpSpPr>
          <a:xfrm>
            <a:off x="3182144" y="5151512"/>
            <a:ext cx="2642592" cy="1706488"/>
            <a:chOff x="3182144" y="5151512"/>
            <a:chExt cx="2642592" cy="1706488"/>
          </a:xfrm>
        </p:grpSpPr>
        <p:sp>
          <p:nvSpPr>
            <p:cNvPr id="10" name="Ovál 9"/>
            <p:cNvSpPr/>
            <p:nvPr/>
          </p:nvSpPr>
          <p:spPr>
            <a:xfrm>
              <a:off x="3182144" y="5151512"/>
              <a:ext cx="2642592" cy="1706488"/>
            </a:xfrm>
            <a:prstGeom prst="ellipse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6000" b="1" dirty="0" smtClean="0">
                  <a:solidFill>
                    <a:srgbClr val="FF0000"/>
                  </a:solidFill>
                </a:rPr>
                <a:t>        3</a:t>
              </a:r>
              <a:endParaRPr lang="cs-CZ" sz="6000" b="1" dirty="0">
                <a:solidFill>
                  <a:srgbClr val="FF0000"/>
                </a:solidFill>
              </a:endParaRPr>
            </a:p>
          </p:txBody>
        </p:sp>
        <p:pic>
          <p:nvPicPr>
            <p:cNvPr id="33" name="Picture 11" descr="C:\Users\hyp\AppData\Local\Microsoft\Windows\Temporary Internet Files\Content.IE5\P1ITJJ9D\MC900446552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82144" y="5228220"/>
              <a:ext cx="1400437" cy="1347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4" name="Picture 11" descr="C:\Users\hyp\AppData\Local\Microsoft\Windows\Temporary Internet Files\Content.IE5\P1ITJJ9D\MC900446552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88078" y="5283460"/>
              <a:ext cx="1400437" cy="13474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13427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8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Oválný popisek 2"/>
          <p:cNvSpPr/>
          <p:nvPr/>
        </p:nvSpPr>
        <p:spPr>
          <a:xfrm>
            <a:off x="467544" y="764704"/>
            <a:ext cx="5040560" cy="3204936"/>
          </a:xfrm>
          <a:prstGeom prst="wedgeEllipseCallout">
            <a:avLst>
              <a:gd name="adj1" fmla="val 64374"/>
              <a:gd name="adj2" fmla="val 58609"/>
            </a:avLst>
          </a:prstGeom>
          <a:noFill/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643897"/>
            <a:ext cx="414762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Doplňte čísla </a:t>
            </a:r>
          </a:p>
          <a:p>
            <a:r>
              <a:rPr lang="cs-CZ" sz="4400" b="1" dirty="0" smtClean="0">
                <a:solidFill>
                  <a:srgbClr val="7030A0"/>
                </a:solidFill>
              </a:rPr>
              <a:t>podle vzoru.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995936" y="4869160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pic>
        <p:nvPicPr>
          <p:cNvPr id="5122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33969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189" y="4833969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hyp\AppData\Local\Microsoft\Windows\Temporary Internet Files\Content.IE5\P1ITJJ9D\MC900446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9280" y="4920555"/>
            <a:ext cx="1008112" cy="1550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596336" y="4833969"/>
            <a:ext cx="68320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>3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615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 animBg="1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4629200" y="3527441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0" y="1868827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0" y="5229200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0" y="3549014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629200" y="1868827"/>
            <a:ext cx="4514800" cy="1505608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629200" y="5229200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0" y="188640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629200" y="123925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46" name="Picture 2" descr="C:\Users\hyp\AppData\Local\Microsoft\Windows\Temporary Internet Files\Content.IE5\XAKKTU8Z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9785">
            <a:off x="748046" y="470012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yp\AppData\Local\Microsoft\Windows\Temporary Internet Files\Content.IE5\XAKKTU8Z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4104">
            <a:off x="-180529" y="451971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0" y="2001409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51" y="3736513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322" y="15988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2534" y="15631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yp\AppData\Local\Microsoft\Windows\Temporary Internet Files\Content.IE5\XW6T9IK9\MC9004465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7862" y="1817437"/>
            <a:ext cx="1239178" cy="153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4923">
            <a:off x="4998706" y="3612996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575" y="5626179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712" y="5229200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317" y="5540651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yp\AppData\Local\Microsoft\Windows\Temporary Internet Files\Content.IE5\CXBQ4VXK\MC9004465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62" y="5362884"/>
            <a:ext cx="2111638" cy="136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886600" y="270949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29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549" y="3715179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246" y="2001409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777" y="2001409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759" y="15988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Users\hyp\AppData\Local\Microsoft\Windows\Temporary Internet Files\Content.IE5\XW6T9IK9\MC9004465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576" y="1814066"/>
            <a:ext cx="1239178" cy="153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964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3" name="Vývojový diagram: alternativní postup 2"/>
          <p:cNvSpPr/>
          <p:nvPr/>
        </p:nvSpPr>
        <p:spPr>
          <a:xfrm>
            <a:off x="4629200" y="3527441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0" y="1825683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0" y="5229200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0" y="3527441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4629200" y="1825683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4629200" y="5229200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0" y="123925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Vývojový diagram: alternativní postup 9"/>
          <p:cNvSpPr/>
          <p:nvPr/>
        </p:nvSpPr>
        <p:spPr>
          <a:xfrm>
            <a:off x="4629200" y="123925"/>
            <a:ext cx="4514800" cy="1548752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6146" name="Picture 2" descr="C:\Users\hyp\AppData\Local\Microsoft\Windows\Temporary Internet Files\Content.IE5\XAKKTU8Z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9785">
            <a:off x="979124" y="399801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hyp\AppData\Local\Microsoft\Windows\Temporary Internet Files\Content.IE5\XAKKTU8Z\MC9004465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4104">
            <a:off x="-212831" y="359427"/>
            <a:ext cx="1794967" cy="112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00" y="1958265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706" y="3629332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322" y="15988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210" y="161941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hyp\AppData\Local\Microsoft\Windows\Temporary Internet Files\Content.IE5\XW6T9IK9\MC9004465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2581" y="1775844"/>
            <a:ext cx="1270344" cy="157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hyp\AppData\Local\Microsoft\Windows\Temporary Internet Files\Content.IE5\XW6T9IK9\MC90044655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24923">
            <a:off x="4998706" y="3612996"/>
            <a:ext cx="1617574" cy="178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2442" y="5524311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1712" y="5229200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8" descr="C:\Users\hyp\AppData\Local\Microsoft\Windows\Temporary Internet Files\Content.IE5\XW6T9IK9\MC900446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5317" y="5540651"/>
            <a:ext cx="1472176" cy="123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yp\AppData\Local\Microsoft\Windows\Temporary Internet Files\Content.IE5\CXBQ4VXK\MC9004465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762" y="5362884"/>
            <a:ext cx="2111638" cy="136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491879" y="216760"/>
            <a:ext cx="8002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</a:rPr>
              <a:t>2</a:t>
            </a:r>
            <a:endParaRPr lang="cs-CZ" sz="10000" b="1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78100" y="1784451"/>
            <a:ext cx="7889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3578100" y="5112645"/>
            <a:ext cx="61427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8166167" y="5229200"/>
            <a:ext cx="7889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194520" y="3527441"/>
            <a:ext cx="61427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8194521" y="73870"/>
            <a:ext cx="78899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8172400" y="1759464"/>
            <a:ext cx="8002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</a:rPr>
              <a:t>2</a:t>
            </a:r>
            <a:endParaRPr lang="cs-CZ" sz="100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535098" y="3480268"/>
            <a:ext cx="800219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</a:rPr>
              <a:t>2</a:t>
            </a:r>
            <a:endParaRPr lang="cs-CZ" sz="10000" b="1" dirty="0">
              <a:solidFill>
                <a:srgbClr val="FF0000"/>
              </a:solidFill>
            </a:endParaRPr>
          </a:p>
        </p:txBody>
      </p:sp>
      <p:pic>
        <p:nvPicPr>
          <p:cNvPr id="36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954" y="1958265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3" descr="C:\Program Files\Microsoft Office\MEDIA\CAGCAT10\j028569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444" y="1969870"/>
            <a:ext cx="1325308" cy="14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4" descr="C:\Users\hyp\AppData\Local\Microsoft\Windows\Temporary Internet Files\Content.IE5\P1ITJJ9D\MC9004465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542" y="3649422"/>
            <a:ext cx="1397882" cy="1344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5" descr="C:\Users\hyp\AppData\Local\Microsoft\Windows\Temporary Internet Files\Content.IE5\CXBQ4VXK\MC900446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1714" y="185963"/>
            <a:ext cx="1014959" cy="1580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6" descr="C:\Users\hyp\AppData\Local\Microsoft\Windows\Temporary Internet Files\Content.IE5\XW6T9IK9\MC9004465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358" y="1767965"/>
            <a:ext cx="1270344" cy="1574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7747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13</a:t>
            </a:fld>
            <a:endParaRPr lang="cs-CZ"/>
          </a:p>
        </p:txBody>
      </p:sp>
      <p:pic>
        <p:nvPicPr>
          <p:cNvPr id="3074" name="Picture 2" descr="C:\Users\hyp\AppData\Local\Microsoft\Windows\Temporary Internet Files\Content.IE5\YV3K0YW3\MC90043779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115" y="2132856"/>
            <a:ext cx="4341771" cy="3559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380312" y="5373216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055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2939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997</TotalTime>
  <Words>361</Words>
  <Application>Microsoft Office PowerPoint</Application>
  <PresentationFormat>Předvádění na obrazovce (4:3)</PresentationFormat>
  <Paragraphs>108</Paragraphs>
  <Slides>14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Základní škola a Mateřská škola Bílá Třemešná, okres Trutnov</vt:lpstr>
      <vt:lpstr>Anotace</vt:lpstr>
      <vt:lpstr>Počet a číslo 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93</cp:revision>
  <cp:lastPrinted>2013-10-07T21:45:55Z</cp:lastPrinted>
  <dcterms:created xsi:type="dcterms:W3CDTF">2013-05-10T12:01:16Z</dcterms:created>
  <dcterms:modified xsi:type="dcterms:W3CDTF">2013-11-07T21:46:38Z</dcterms:modified>
</cp:coreProperties>
</file>