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0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7" r:id="rId11"/>
    <p:sldId id="268" r:id="rId12"/>
    <p:sldId id="264" r:id="rId13"/>
    <p:sldId id="272" r:id="rId14"/>
    <p:sldId id="265" r:id="rId15"/>
    <p:sldId id="271" r:id="rId16"/>
    <p:sldId id="266" r:id="rId17"/>
    <p:sldId id="26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6F22E2F-63BB-4A5B-8187-ABE9EF81444C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B3B1A38-CC1B-42FB-8689-8D420C08AE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22E2F-63BB-4A5B-8187-ABE9EF81444C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B1A38-CC1B-42FB-8689-8D420C08A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6F22E2F-63BB-4A5B-8187-ABE9EF81444C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B3B1A38-CC1B-42FB-8689-8D420C08AE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22E2F-63BB-4A5B-8187-ABE9EF81444C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B1A38-CC1B-42FB-8689-8D420C08A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22E2F-63BB-4A5B-8187-ABE9EF81444C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B1A38-CC1B-42FB-8689-8D420C08A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22E2F-63BB-4A5B-8187-ABE9EF81444C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B1A38-CC1B-42FB-8689-8D420C08A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6F22E2F-63BB-4A5B-8187-ABE9EF81444C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B1A38-CC1B-42FB-8689-8D420C08A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22E2F-63BB-4A5B-8187-ABE9EF81444C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B1A38-CC1B-42FB-8689-8D420C08A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22E2F-63BB-4A5B-8187-ABE9EF81444C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B1A38-CC1B-42FB-8689-8D420C08AE6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F22E2F-63BB-4A5B-8187-ABE9EF81444C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B3B1A38-CC1B-42FB-8689-8D420C08A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6F22E2F-63BB-4A5B-8187-ABE9EF81444C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B3B1A38-CC1B-42FB-8689-8D420C08AE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6F22E2F-63BB-4A5B-8187-ABE9EF81444C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B3B1A38-CC1B-42FB-8689-8D420C08AE6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6894513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582" y="2276872"/>
            <a:ext cx="6283722" cy="3452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1248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ANOTACE: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Anotace:</a:t>
            </a:r>
          </a:p>
          <a:p>
            <a:r>
              <a:rPr lang="cs-CZ" dirty="0"/>
              <a:t>Didaktický učební materiál je určen žákům středních škol k zopakování učiva. Prezentace se skládá z přehledu daného učiva a ze cvičení určených k upevnění materiálu.</a:t>
            </a:r>
          </a:p>
          <a:p>
            <a:endParaRPr lang="cs-CZ" dirty="0"/>
          </a:p>
          <a:p>
            <a:r>
              <a:rPr lang="cs-CZ" dirty="0"/>
              <a:t>METODICKÝ POKYN:</a:t>
            </a:r>
          </a:p>
          <a:p>
            <a:r>
              <a:rPr lang="cs-CZ" dirty="0"/>
              <a:t>Očekávaný výstup: pravidla užívání </a:t>
            </a:r>
            <a:r>
              <a:rPr lang="cs-CZ" dirty="0" smtClean="0"/>
              <a:t>minulého času včetně </a:t>
            </a:r>
            <a:r>
              <a:rPr lang="cs-CZ" dirty="0"/>
              <a:t>výjimek, na základě znalosti pravidel schopnost doplnění </a:t>
            </a:r>
            <a:r>
              <a:rPr lang="cs-CZ" dirty="0" smtClean="0"/>
              <a:t>jevu </a:t>
            </a:r>
            <a:r>
              <a:rPr lang="cs-CZ" dirty="0"/>
              <a:t>do textu a </a:t>
            </a:r>
            <a:r>
              <a:rPr lang="cs-CZ" dirty="0" smtClean="0"/>
              <a:t>jeho </a:t>
            </a:r>
            <a:r>
              <a:rPr lang="cs-CZ" dirty="0"/>
              <a:t>užívání v mluvené řeči.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6632"/>
            <a:ext cx="6894513" cy="1500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0724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PAST SIMPLE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0237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THE PAST SIMPLE - VERB „TO BE“</a:t>
            </a:r>
            <a:br>
              <a:rPr lang="cs-CZ" dirty="0" smtClean="0"/>
            </a:br>
            <a:r>
              <a:rPr lang="cs-CZ" dirty="0" err="1" smtClean="0"/>
              <a:t>Affirmative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 </a:t>
            </a:r>
            <a:r>
              <a:rPr lang="cs-CZ" u="sng" dirty="0" smtClean="0"/>
              <a:t>AFFIRMATIVE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I </a:t>
            </a:r>
            <a:r>
              <a:rPr lang="cs-CZ" dirty="0" err="1" smtClean="0">
                <a:solidFill>
                  <a:schemeClr val="accent4"/>
                </a:solidFill>
              </a:rPr>
              <a:t>was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accent4"/>
                </a:solidFill>
              </a:rPr>
              <a:t>was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u="sng" dirty="0" smtClean="0"/>
              <a:t>FORM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lnSpc>
                <a:spcPct val="120000"/>
              </a:lnSpc>
            </a:pPr>
            <a:r>
              <a:rPr lang="cs-CZ" dirty="0" smtClean="0"/>
              <a:t>1</a:t>
            </a:r>
            <a:r>
              <a:rPr lang="cs-CZ" baseline="30000" dirty="0" smtClean="0"/>
              <a:t>st</a:t>
            </a:r>
            <a:r>
              <a:rPr lang="cs-CZ" dirty="0" smtClean="0"/>
              <a:t> (I) and 3</a:t>
            </a:r>
            <a:r>
              <a:rPr lang="cs-CZ" baseline="30000" dirty="0" smtClean="0"/>
              <a:t>rd</a:t>
            </a:r>
            <a:r>
              <a:rPr lang="cs-CZ" dirty="0"/>
              <a:t> </a:t>
            </a:r>
            <a:r>
              <a:rPr lang="cs-CZ" dirty="0" smtClean="0"/>
              <a:t>person (</a:t>
            </a:r>
            <a:r>
              <a:rPr lang="cs-CZ" dirty="0" err="1" smtClean="0"/>
              <a:t>he,she,it</a:t>
            </a:r>
            <a:r>
              <a:rPr lang="cs-CZ" dirty="0" smtClean="0"/>
              <a:t>)</a:t>
            </a:r>
            <a:r>
              <a:rPr lang="cs-CZ" dirty="0"/>
              <a:t> </a:t>
            </a:r>
            <a:r>
              <a:rPr lang="cs-CZ" dirty="0" err="1" smtClean="0"/>
              <a:t>singular</a:t>
            </a:r>
            <a:r>
              <a:rPr lang="cs-CZ" dirty="0" smtClean="0"/>
              <a:t> </a:t>
            </a:r>
            <a:r>
              <a:rPr lang="cs-CZ" dirty="0" err="1" smtClean="0"/>
              <a:t>we</a:t>
            </a:r>
            <a:r>
              <a:rPr lang="cs-CZ" dirty="0" smtClean="0"/>
              <a:t> use </a:t>
            </a:r>
            <a:r>
              <a:rPr lang="cs-CZ" dirty="0" err="1" smtClean="0">
                <a:solidFill>
                  <a:schemeClr val="accent4"/>
                </a:solidFill>
              </a:rPr>
              <a:t>was</a:t>
            </a:r>
            <a:endParaRPr lang="cs-CZ" dirty="0" smtClean="0">
              <a:solidFill>
                <a:schemeClr val="accent4"/>
              </a:solidFill>
            </a:endParaRPr>
          </a:p>
          <a:p>
            <a:pPr marL="0" indent="0">
              <a:buNone/>
            </a:pPr>
            <a:endParaRPr lang="cs-CZ" dirty="0"/>
          </a:p>
          <a:p>
            <a:pPr>
              <a:lnSpc>
                <a:spcPct val="120000"/>
              </a:lnSpc>
            </a:pPr>
            <a:r>
              <a:rPr lang="cs-CZ" dirty="0" smtClean="0"/>
              <a:t>2</a:t>
            </a:r>
            <a:r>
              <a:rPr lang="cs-CZ" baseline="30000" dirty="0" smtClean="0"/>
              <a:t>nd</a:t>
            </a:r>
            <a:r>
              <a:rPr lang="cs-CZ" dirty="0" smtClean="0"/>
              <a:t> </a:t>
            </a:r>
            <a:r>
              <a:rPr lang="cs-CZ" dirty="0" err="1" smtClean="0"/>
              <a:t>singular</a:t>
            </a:r>
            <a:r>
              <a:rPr lang="cs-CZ" dirty="0" smtClean="0"/>
              <a:t> (</a:t>
            </a:r>
            <a:r>
              <a:rPr lang="cs-CZ" dirty="0" err="1" smtClean="0"/>
              <a:t>you</a:t>
            </a:r>
            <a:r>
              <a:rPr lang="cs-CZ" dirty="0" smtClean="0"/>
              <a:t>) and </a:t>
            </a:r>
            <a:r>
              <a:rPr lang="cs-CZ" dirty="0" err="1" smtClean="0"/>
              <a:t>plural</a:t>
            </a:r>
            <a:r>
              <a:rPr lang="cs-CZ" dirty="0" smtClean="0"/>
              <a:t>(</a:t>
            </a:r>
            <a:r>
              <a:rPr lang="cs-CZ" dirty="0" err="1" smtClean="0"/>
              <a:t>we</a:t>
            </a:r>
            <a:r>
              <a:rPr lang="cs-CZ" dirty="0" smtClean="0"/>
              <a:t>, </a:t>
            </a:r>
            <a:r>
              <a:rPr lang="cs-CZ" dirty="0" err="1" smtClean="0"/>
              <a:t>you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) </a:t>
            </a:r>
            <a:r>
              <a:rPr lang="cs-CZ" dirty="0" err="1" smtClean="0"/>
              <a:t>we</a:t>
            </a:r>
            <a:r>
              <a:rPr lang="cs-CZ" dirty="0" smtClean="0"/>
              <a:t> use </a:t>
            </a:r>
            <a:r>
              <a:rPr lang="cs-CZ" dirty="0" err="1" smtClean="0">
                <a:solidFill>
                  <a:schemeClr val="accent4"/>
                </a:solidFill>
              </a:rPr>
              <a:t>were</a:t>
            </a:r>
            <a:endParaRPr lang="cs-CZ" dirty="0">
              <a:solidFill>
                <a:schemeClr val="accent4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9141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The</a:t>
            </a:r>
            <a:r>
              <a:rPr lang="cs-CZ" dirty="0" smtClean="0"/>
              <a:t> past </a:t>
            </a:r>
            <a:r>
              <a:rPr lang="cs-CZ" dirty="0" err="1" smtClean="0"/>
              <a:t>simple</a:t>
            </a:r>
            <a:r>
              <a:rPr lang="cs-CZ" dirty="0" smtClean="0"/>
              <a:t> „to </a:t>
            </a:r>
            <a:r>
              <a:rPr lang="cs-CZ" dirty="0" err="1" smtClean="0"/>
              <a:t>be</a:t>
            </a:r>
            <a:r>
              <a:rPr lang="cs-CZ" dirty="0" smtClean="0"/>
              <a:t>“</a:t>
            </a:r>
            <a:br>
              <a:rPr lang="cs-CZ" dirty="0" smtClean="0"/>
            </a:br>
            <a:r>
              <a:rPr lang="cs-CZ" dirty="0" smtClean="0"/>
              <a:t>Negative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u="sng" dirty="0" smtClean="0"/>
              <a:t>NEGATIVE FORM</a:t>
            </a:r>
            <a:r>
              <a:rPr lang="cs-CZ" dirty="0" smtClean="0"/>
              <a:t>:</a:t>
            </a:r>
          </a:p>
          <a:p>
            <a:pPr>
              <a:lnSpc>
                <a:spcPct val="120000"/>
              </a:lnSpc>
            </a:pPr>
            <a:r>
              <a:rPr lang="cs-CZ" dirty="0"/>
              <a:t>1</a:t>
            </a:r>
            <a:r>
              <a:rPr lang="cs-CZ" baseline="30000" dirty="0"/>
              <a:t>st</a:t>
            </a:r>
            <a:r>
              <a:rPr lang="cs-CZ" dirty="0"/>
              <a:t> (I) and 3</a:t>
            </a:r>
            <a:r>
              <a:rPr lang="cs-CZ" baseline="30000" dirty="0"/>
              <a:t>rd</a:t>
            </a:r>
            <a:r>
              <a:rPr lang="cs-CZ" dirty="0"/>
              <a:t> person (</a:t>
            </a:r>
            <a:r>
              <a:rPr lang="cs-CZ" dirty="0" err="1"/>
              <a:t>he,she,it</a:t>
            </a:r>
            <a:r>
              <a:rPr lang="cs-CZ" dirty="0"/>
              <a:t>) </a:t>
            </a:r>
            <a:r>
              <a:rPr lang="cs-CZ" dirty="0" err="1"/>
              <a:t>singular</a:t>
            </a:r>
            <a:r>
              <a:rPr lang="cs-CZ" dirty="0"/>
              <a:t> </a:t>
            </a:r>
            <a:r>
              <a:rPr lang="cs-CZ" dirty="0" err="1"/>
              <a:t>we</a:t>
            </a:r>
            <a:r>
              <a:rPr lang="cs-CZ" dirty="0"/>
              <a:t> use </a:t>
            </a:r>
            <a:r>
              <a:rPr lang="cs-CZ" dirty="0" err="1" smtClean="0">
                <a:solidFill>
                  <a:schemeClr val="accent4"/>
                </a:solidFill>
              </a:rPr>
              <a:t>was</a:t>
            </a:r>
            <a:r>
              <a:rPr lang="cs-CZ" dirty="0" smtClean="0">
                <a:solidFill>
                  <a:schemeClr val="accent4"/>
                </a:solidFill>
              </a:rPr>
              <a:t> not (</a:t>
            </a:r>
            <a:r>
              <a:rPr lang="cs-CZ" dirty="0" err="1" smtClean="0">
                <a:solidFill>
                  <a:schemeClr val="accent4"/>
                </a:solidFill>
              </a:rPr>
              <a:t>wasn´t</a:t>
            </a:r>
            <a:r>
              <a:rPr lang="cs-CZ" dirty="0" smtClean="0">
                <a:solidFill>
                  <a:schemeClr val="accent4"/>
                </a:solidFill>
              </a:rPr>
              <a:t>)</a:t>
            </a:r>
            <a:endParaRPr lang="cs-CZ" dirty="0"/>
          </a:p>
          <a:p>
            <a:pPr>
              <a:lnSpc>
                <a:spcPct val="120000"/>
              </a:lnSpc>
            </a:pPr>
            <a:r>
              <a:rPr lang="cs-CZ" dirty="0"/>
              <a:t>2</a:t>
            </a:r>
            <a:r>
              <a:rPr lang="cs-CZ" baseline="30000" dirty="0"/>
              <a:t>nd</a:t>
            </a:r>
            <a:r>
              <a:rPr lang="cs-CZ" dirty="0"/>
              <a:t> </a:t>
            </a:r>
            <a:r>
              <a:rPr lang="cs-CZ" dirty="0" err="1"/>
              <a:t>singular</a:t>
            </a:r>
            <a:r>
              <a:rPr lang="cs-CZ" dirty="0"/>
              <a:t> (</a:t>
            </a:r>
            <a:r>
              <a:rPr lang="cs-CZ" dirty="0" err="1"/>
              <a:t>you</a:t>
            </a:r>
            <a:r>
              <a:rPr lang="cs-CZ" dirty="0"/>
              <a:t>) and </a:t>
            </a:r>
            <a:r>
              <a:rPr lang="cs-CZ" dirty="0" err="1"/>
              <a:t>plural</a:t>
            </a:r>
            <a:r>
              <a:rPr lang="cs-CZ" dirty="0"/>
              <a:t>(</a:t>
            </a:r>
            <a:r>
              <a:rPr lang="cs-CZ" dirty="0" err="1"/>
              <a:t>we</a:t>
            </a:r>
            <a:r>
              <a:rPr lang="cs-CZ" dirty="0"/>
              <a:t>, </a:t>
            </a:r>
            <a:r>
              <a:rPr lang="cs-CZ" dirty="0" err="1"/>
              <a:t>you</a:t>
            </a:r>
            <a:r>
              <a:rPr lang="cs-CZ" dirty="0"/>
              <a:t>, </a:t>
            </a:r>
            <a:r>
              <a:rPr lang="cs-CZ" dirty="0" err="1"/>
              <a:t>they</a:t>
            </a:r>
            <a:r>
              <a:rPr lang="cs-CZ" dirty="0"/>
              <a:t>) </a:t>
            </a:r>
            <a:r>
              <a:rPr lang="cs-CZ" dirty="0" err="1"/>
              <a:t>we</a:t>
            </a:r>
            <a:r>
              <a:rPr lang="cs-CZ" dirty="0"/>
              <a:t> use </a:t>
            </a:r>
            <a:r>
              <a:rPr lang="cs-CZ" dirty="0" err="1" smtClean="0">
                <a:solidFill>
                  <a:schemeClr val="accent4"/>
                </a:solidFill>
              </a:rPr>
              <a:t>were</a:t>
            </a:r>
            <a:r>
              <a:rPr lang="cs-CZ" dirty="0" smtClean="0">
                <a:solidFill>
                  <a:schemeClr val="accent4"/>
                </a:solidFill>
              </a:rPr>
              <a:t> (</a:t>
            </a:r>
            <a:r>
              <a:rPr lang="cs-CZ" dirty="0" err="1" smtClean="0">
                <a:solidFill>
                  <a:schemeClr val="accent4"/>
                </a:solidFill>
              </a:rPr>
              <a:t>weren´t</a:t>
            </a:r>
            <a:r>
              <a:rPr lang="cs-CZ" dirty="0" smtClean="0">
                <a:solidFill>
                  <a:schemeClr val="accent4"/>
                </a:solidFill>
              </a:rPr>
              <a:t>)</a:t>
            </a:r>
            <a:endParaRPr lang="cs-CZ" dirty="0">
              <a:solidFill>
                <a:schemeClr val="accent4"/>
              </a:solidFill>
            </a:endParaRPr>
          </a:p>
          <a:p>
            <a:pPr marL="0" indent="0">
              <a:buNone/>
            </a:pPr>
            <a:endParaRPr lang="cs-CZ" dirty="0" smtClean="0"/>
          </a:p>
          <a:p>
            <a:pPr>
              <a:lnSpc>
                <a:spcPct val="120000"/>
              </a:lnSpc>
            </a:pPr>
            <a:r>
              <a:rPr lang="cs-CZ" dirty="0" smtClean="0"/>
              <a:t>I </a:t>
            </a:r>
            <a:r>
              <a:rPr lang="cs-CZ" dirty="0" err="1" smtClean="0">
                <a:solidFill>
                  <a:schemeClr val="accent4"/>
                </a:solidFill>
              </a:rPr>
              <a:t>was</a:t>
            </a:r>
            <a:r>
              <a:rPr lang="cs-CZ" dirty="0" smtClean="0">
                <a:solidFill>
                  <a:schemeClr val="accent4"/>
                </a:solidFill>
              </a:rPr>
              <a:t> not (</a:t>
            </a:r>
            <a:r>
              <a:rPr lang="cs-CZ" dirty="0" err="1" smtClean="0">
                <a:solidFill>
                  <a:schemeClr val="accent4"/>
                </a:solidFill>
              </a:rPr>
              <a:t>wasn´t</a:t>
            </a:r>
            <a:r>
              <a:rPr lang="cs-CZ" dirty="0" smtClean="0">
                <a:solidFill>
                  <a:schemeClr val="accent4"/>
                </a:solidFill>
              </a:rPr>
              <a:t>)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pPr>
              <a:lnSpc>
                <a:spcPct val="120000"/>
              </a:lnSpc>
            </a:pP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not (</a:t>
            </a:r>
            <a:r>
              <a:rPr lang="cs-CZ" dirty="0" err="1" smtClean="0"/>
              <a:t>weren´t</a:t>
            </a:r>
            <a:r>
              <a:rPr lang="cs-CZ" dirty="0" smtClean="0"/>
              <a:t>)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pPr>
              <a:lnSpc>
                <a:spcPct val="120000"/>
              </a:lnSpc>
            </a:pPr>
            <a:r>
              <a:rPr lang="cs-CZ" dirty="0" smtClean="0"/>
              <a:t>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accent4"/>
                </a:solidFill>
              </a:rPr>
              <a:t>was</a:t>
            </a:r>
            <a:r>
              <a:rPr lang="cs-CZ" dirty="0" smtClean="0">
                <a:solidFill>
                  <a:schemeClr val="accent4"/>
                </a:solidFill>
              </a:rPr>
              <a:t> not (</a:t>
            </a:r>
            <a:r>
              <a:rPr lang="cs-CZ" dirty="0" err="1" smtClean="0">
                <a:solidFill>
                  <a:schemeClr val="accent4"/>
                </a:solidFill>
              </a:rPr>
              <a:t>wasn´t</a:t>
            </a:r>
            <a:r>
              <a:rPr lang="cs-CZ" dirty="0" smtClean="0">
                <a:solidFill>
                  <a:schemeClr val="accent4"/>
                </a:solidFill>
              </a:rPr>
              <a:t>)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pPr>
              <a:lnSpc>
                <a:spcPct val="120000"/>
              </a:lnSpc>
            </a:pPr>
            <a:r>
              <a:rPr lang="cs-CZ" dirty="0" err="1" smtClean="0"/>
              <a:t>We</a:t>
            </a:r>
            <a:r>
              <a:rPr lang="cs-CZ" dirty="0"/>
              <a:t> </a:t>
            </a:r>
            <a:r>
              <a:rPr lang="cs-CZ" dirty="0" err="1" smtClean="0">
                <a:solidFill>
                  <a:schemeClr val="accent4"/>
                </a:solidFill>
              </a:rPr>
              <a:t>were</a:t>
            </a:r>
            <a:r>
              <a:rPr lang="cs-CZ" dirty="0" smtClean="0">
                <a:solidFill>
                  <a:schemeClr val="accent4"/>
                </a:solidFill>
              </a:rPr>
              <a:t> not (</a:t>
            </a:r>
            <a:r>
              <a:rPr lang="cs-CZ" dirty="0" err="1" smtClean="0">
                <a:solidFill>
                  <a:schemeClr val="accent4"/>
                </a:solidFill>
              </a:rPr>
              <a:t>weren´t</a:t>
            </a:r>
            <a:r>
              <a:rPr lang="cs-CZ" dirty="0" smtClean="0">
                <a:solidFill>
                  <a:srgbClr val="FFC000"/>
                </a:solidFill>
              </a:rPr>
              <a:t>)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pPr>
              <a:lnSpc>
                <a:spcPct val="120000"/>
              </a:lnSpc>
            </a:pP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accent4"/>
                </a:solidFill>
              </a:rPr>
              <a:t>were</a:t>
            </a:r>
            <a:r>
              <a:rPr lang="cs-CZ" dirty="0" smtClean="0">
                <a:solidFill>
                  <a:schemeClr val="accent4"/>
                </a:solidFill>
              </a:rPr>
              <a:t> not (</a:t>
            </a:r>
            <a:r>
              <a:rPr lang="cs-CZ" dirty="0" err="1" smtClean="0">
                <a:solidFill>
                  <a:schemeClr val="accent4"/>
                </a:solidFill>
              </a:rPr>
              <a:t>weren´t</a:t>
            </a:r>
            <a:r>
              <a:rPr lang="cs-CZ" dirty="0" smtClean="0">
                <a:solidFill>
                  <a:schemeClr val="accent4"/>
                </a:solidFill>
              </a:rPr>
              <a:t>)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pPr>
              <a:lnSpc>
                <a:spcPct val="120000"/>
              </a:lnSpc>
            </a:pP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chemeClr val="accent4"/>
                </a:solidFill>
              </a:rPr>
              <a:t>were</a:t>
            </a:r>
            <a:r>
              <a:rPr lang="cs-CZ" dirty="0" smtClean="0">
                <a:solidFill>
                  <a:schemeClr val="accent4"/>
                </a:solidFill>
              </a:rPr>
              <a:t> not (</a:t>
            </a:r>
            <a:r>
              <a:rPr lang="cs-CZ" dirty="0" err="1" smtClean="0">
                <a:solidFill>
                  <a:schemeClr val="accent4"/>
                </a:solidFill>
              </a:rPr>
              <a:t>weren´t</a:t>
            </a:r>
            <a:r>
              <a:rPr lang="cs-CZ" dirty="0" smtClean="0">
                <a:solidFill>
                  <a:schemeClr val="accent4"/>
                </a:solidFill>
              </a:rPr>
              <a:t>)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4294967295"/>
          </p:nvPr>
        </p:nvSpPr>
        <p:spPr>
          <a:xfrm>
            <a:off x="5622925" y="1600200"/>
            <a:ext cx="3521075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5234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err="1" smtClean="0"/>
              <a:t>The</a:t>
            </a:r>
            <a:r>
              <a:rPr lang="cs-CZ" dirty="0" smtClean="0"/>
              <a:t> Past </a:t>
            </a:r>
            <a:r>
              <a:rPr lang="cs-CZ" dirty="0" err="1" smtClean="0"/>
              <a:t>simple</a:t>
            </a:r>
            <a:r>
              <a:rPr lang="cs-CZ" dirty="0" smtClean="0"/>
              <a:t> „to BE“</a:t>
            </a:r>
            <a:br>
              <a:rPr lang="cs-CZ" dirty="0" smtClean="0"/>
            </a:br>
            <a:r>
              <a:rPr lang="cs-CZ" dirty="0" err="1" smtClean="0"/>
              <a:t>qUESTION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cs-CZ" u="sng" dirty="0" smtClean="0"/>
              <a:t>FORM</a:t>
            </a:r>
            <a:r>
              <a:rPr lang="cs-CZ" dirty="0" smtClean="0"/>
              <a:t>: </a:t>
            </a:r>
            <a:r>
              <a:rPr lang="cs-CZ" dirty="0" err="1" smtClean="0">
                <a:solidFill>
                  <a:schemeClr val="accent4"/>
                </a:solidFill>
              </a:rPr>
              <a:t>Was</a:t>
            </a:r>
            <a:r>
              <a:rPr lang="cs-CZ" dirty="0" smtClean="0">
                <a:solidFill>
                  <a:schemeClr val="accent4"/>
                </a:solidFill>
              </a:rPr>
              <a:t>/</a:t>
            </a:r>
            <a:r>
              <a:rPr lang="cs-CZ" dirty="0" err="1" smtClean="0">
                <a:solidFill>
                  <a:schemeClr val="accent4"/>
                </a:solidFill>
              </a:rPr>
              <a:t>were</a:t>
            </a:r>
            <a:r>
              <a:rPr lang="cs-CZ" dirty="0"/>
              <a:t> </a:t>
            </a:r>
            <a:r>
              <a:rPr lang="cs-CZ" dirty="0" smtClean="0"/>
              <a:t>+ </a:t>
            </a:r>
            <a:r>
              <a:rPr lang="cs-CZ" dirty="0" err="1" smtClean="0"/>
              <a:t>subject</a:t>
            </a:r>
            <a:r>
              <a:rPr lang="cs-CZ" dirty="0" smtClean="0"/>
              <a:t> +</a:t>
            </a:r>
            <a:r>
              <a:rPr lang="cs-CZ" dirty="0" err="1" smtClean="0"/>
              <a:t>object</a:t>
            </a:r>
            <a:r>
              <a:rPr lang="cs-CZ" dirty="0" smtClean="0"/>
              <a:t>/place/</a:t>
            </a:r>
            <a:r>
              <a:rPr lang="cs-CZ" dirty="0" err="1" smtClean="0"/>
              <a:t>time</a:t>
            </a:r>
            <a:r>
              <a:rPr lang="cs-CZ" dirty="0" smtClean="0"/>
              <a:t>.?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solidFill>
                  <a:schemeClr val="accent4"/>
                </a:solidFill>
              </a:rPr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? </a:t>
            </a:r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/>
              <a:t>was</a:t>
            </a:r>
            <a:r>
              <a:rPr lang="cs-CZ" dirty="0" smtClean="0"/>
              <a:t>. No, I </a:t>
            </a:r>
            <a:r>
              <a:rPr lang="cs-CZ" dirty="0" err="1" smtClean="0"/>
              <a:t>wasn´t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solidFill>
                  <a:schemeClr val="accent4"/>
                </a:solidFill>
              </a:rPr>
              <a:t>Was</a:t>
            </a:r>
            <a:r>
              <a:rPr lang="cs-CZ" dirty="0" smtClean="0"/>
              <a:t> 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? </a:t>
            </a:r>
            <a:r>
              <a:rPr lang="cs-CZ" dirty="0" err="1" smtClean="0"/>
              <a:t>Yes</a:t>
            </a:r>
            <a:r>
              <a:rPr lang="cs-CZ" dirty="0" smtClean="0"/>
              <a:t>, 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. No, 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wasn´t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solidFill>
                  <a:schemeClr val="accent4"/>
                </a:solidFill>
              </a:rPr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? </a:t>
            </a: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. No,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weren´t</a:t>
            </a:r>
            <a:r>
              <a:rPr lang="cs-CZ" dirty="0"/>
              <a:t>.</a:t>
            </a: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err="1" smtClean="0">
                <a:solidFill>
                  <a:schemeClr val="accent4"/>
                </a:solidFill>
              </a:rPr>
              <a:t>Were</a:t>
            </a:r>
            <a:r>
              <a:rPr lang="cs-CZ" dirty="0" smtClean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? </a:t>
            </a: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. No,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weren´t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67891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THE PAST SIMPLE REGULAR </a:t>
            </a:r>
            <a:r>
              <a:rPr lang="cs-CZ" dirty="0" err="1" smtClean="0"/>
              <a:t>VERBs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 smtClean="0"/>
              <a:t>affirmative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smtClean="0"/>
              <a:t>FORM</a:t>
            </a:r>
            <a:r>
              <a:rPr lang="cs-CZ" dirty="0" smtClean="0"/>
              <a:t>: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add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4"/>
                </a:solidFill>
              </a:rPr>
              <a:t>–</a:t>
            </a:r>
            <a:r>
              <a:rPr lang="cs-CZ" dirty="0" err="1" smtClean="0">
                <a:solidFill>
                  <a:schemeClr val="accent4"/>
                </a:solidFill>
              </a:rPr>
              <a:t>ed</a:t>
            </a:r>
            <a:r>
              <a:rPr lang="cs-CZ" dirty="0" smtClean="0">
                <a:solidFill>
                  <a:schemeClr val="accent4"/>
                </a:solidFill>
              </a:rPr>
              <a:t> (-d) </a:t>
            </a:r>
            <a:r>
              <a:rPr lang="cs-CZ" dirty="0" smtClean="0"/>
              <a:t>to </a:t>
            </a:r>
            <a:r>
              <a:rPr lang="cs-CZ" dirty="0" err="1" smtClean="0"/>
              <a:t>the</a:t>
            </a:r>
            <a:r>
              <a:rPr lang="cs-CZ" dirty="0" smtClean="0"/>
              <a:t> verb</a:t>
            </a:r>
          </a:p>
          <a:p>
            <a:pPr marL="0" indent="0">
              <a:buNone/>
            </a:pPr>
            <a:endParaRPr lang="cs-CZ" dirty="0" smtClean="0"/>
          </a:p>
          <a:p>
            <a:pPr>
              <a:lnSpc>
                <a:spcPct val="150000"/>
              </a:lnSpc>
            </a:pPr>
            <a:r>
              <a:rPr lang="cs-CZ" dirty="0" smtClean="0"/>
              <a:t>I </a:t>
            </a:r>
            <a:r>
              <a:rPr lang="cs-CZ" dirty="0" err="1" smtClean="0"/>
              <a:t>play</a:t>
            </a:r>
            <a:r>
              <a:rPr lang="cs-CZ" dirty="0" err="1" smtClean="0">
                <a:solidFill>
                  <a:schemeClr val="accent4"/>
                </a:solidFill>
              </a:rPr>
              <a:t>ed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weekend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play</a:t>
            </a:r>
            <a:r>
              <a:rPr lang="cs-CZ" dirty="0" err="1" smtClean="0">
                <a:solidFill>
                  <a:schemeClr val="accent4"/>
                </a:solidFill>
              </a:rPr>
              <a:t>ed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weekend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play</a:t>
            </a:r>
            <a:r>
              <a:rPr lang="cs-CZ" dirty="0" err="1" smtClean="0">
                <a:solidFill>
                  <a:schemeClr val="accent4"/>
                </a:solidFill>
              </a:rPr>
              <a:t>ed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weekend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play</a:t>
            </a:r>
            <a:r>
              <a:rPr lang="cs-CZ" dirty="0" err="1" smtClean="0">
                <a:solidFill>
                  <a:schemeClr val="accent4"/>
                </a:solidFill>
              </a:rPr>
              <a:t>ed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weekend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play</a:t>
            </a:r>
            <a:r>
              <a:rPr lang="cs-CZ" dirty="0" err="1" smtClean="0">
                <a:solidFill>
                  <a:schemeClr val="accent4"/>
                </a:solidFill>
              </a:rPr>
              <a:t>ed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weekend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play</a:t>
            </a:r>
            <a:r>
              <a:rPr lang="cs-CZ" dirty="0" err="1" smtClean="0">
                <a:solidFill>
                  <a:schemeClr val="accent4"/>
                </a:solidFill>
              </a:rPr>
              <a:t>ed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weekend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3399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7239000" cy="1143000"/>
          </a:xfrm>
        </p:spPr>
        <p:txBody>
          <a:bodyPr>
            <a:normAutofit/>
          </a:bodyPr>
          <a:lstStyle/>
          <a:p>
            <a:pPr algn="ctr"/>
            <a:r>
              <a:rPr lang="cs-CZ" sz="3100" dirty="0" err="1" smtClean="0"/>
              <a:t>The</a:t>
            </a:r>
            <a:r>
              <a:rPr lang="cs-CZ" sz="3100" dirty="0" smtClean="0"/>
              <a:t> past </a:t>
            </a:r>
            <a:r>
              <a:rPr lang="cs-CZ" sz="3100" dirty="0" err="1" smtClean="0"/>
              <a:t>simple</a:t>
            </a:r>
            <a:r>
              <a:rPr lang="cs-CZ" sz="3100" dirty="0" smtClean="0"/>
              <a:t> (</a:t>
            </a:r>
            <a:r>
              <a:rPr lang="cs-CZ" sz="3100" dirty="0" err="1" smtClean="0"/>
              <a:t>ir</a:t>
            </a:r>
            <a:r>
              <a:rPr lang="cs-CZ" sz="3100" dirty="0" smtClean="0"/>
              <a:t>)</a:t>
            </a:r>
            <a:r>
              <a:rPr lang="cs-CZ" sz="3100" dirty="0" err="1" smtClean="0"/>
              <a:t>regular</a:t>
            </a:r>
            <a:r>
              <a:rPr lang="cs-CZ" sz="3100" dirty="0" smtClean="0"/>
              <a:t> </a:t>
            </a:r>
            <a:r>
              <a:rPr lang="cs-CZ" sz="3100" dirty="0" err="1" smtClean="0"/>
              <a:t>verbs</a:t>
            </a: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smtClean="0"/>
              <a:t>NEGATIVE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smtClean="0"/>
              <a:t>FORM</a:t>
            </a:r>
            <a:r>
              <a:rPr lang="cs-CZ" dirty="0" smtClean="0"/>
              <a:t>: </a:t>
            </a:r>
            <a:r>
              <a:rPr lang="cs-CZ" dirty="0" err="1" smtClean="0"/>
              <a:t>subject</a:t>
            </a:r>
            <a:r>
              <a:rPr lang="cs-CZ" dirty="0" smtClean="0"/>
              <a:t> + </a:t>
            </a:r>
            <a:r>
              <a:rPr lang="cs-CZ" dirty="0" err="1" smtClean="0">
                <a:solidFill>
                  <a:schemeClr val="accent4"/>
                </a:solidFill>
              </a:rPr>
              <a:t>did</a:t>
            </a:r>
            <a:r>
              <a:rPr lang="cs-CZ" dirty="0" smtClean="0">
                <a:solidFill>
                  <a:schemeClr val="accent4"/>
                </a:solidFill>
              </a:rPr>
              <a:t> not (</a:t>
            </a:r>
            <a:r>
              <a:rPr lang="cs-CZ" dirty="0" err="1" smtClean="0">
                <a:solidFill>
                  <a:schemeClr val="accent4"/>
                </a:solidFill>
              </a:rPr>
              <a:t>didn´t</a:t>
            </a:r>
            <a:r>
              <a:rPr lang="cs-CZ" dirty="0" smtClean="0">
                <a:solidFill>
                  <a:schemeClr val="accent4"/>
                </a:solidFill>
              </a:rPr>
              <a:t>) </a:t>
            </a:r>
            <a:r>
              <a:rPr lang="cs-CZ" dirty="0" smtClean="0"/>
              <a:t>+ verb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I </a:t>
            </a:r>
            <a:r>
              <a:rPr lang="cs-CZ" dirty="0" err="1" smtClean="0">
                <a:solidFill>
                  <a:schemeClr val="accent4"/>
                </a:solidFill>
              </a:rPr>
              <a:t>did</a:t>
            </a:r>
            <a:r>
              <a:rPr lang="cs-CZ" dirty="0" smtClean="0">
                <a:solidFill>
                  <a:schemeClr val="accent4"/>
                </a:solidFill>
              </a:rPr>
              <a:t> not (</a:t>
            </a:r>
            <a:r>
              <a:rPr lang="cs-CZ" dirty="0" err="1" smtClean="0">
                <a:solidFill>
                  <a:schemeClr val="accent4"/>
                </a:solidFill>
              </a:rPr>
              <a:t>didn´t</a:t>
            </a:r>
            <a:r>
              <a:rPr lang="cs-CZ" dirty="0" smtClean="0">
                <a:solidFill>
                  <a:schemeClr val="accent4"/>
                </a:solidFill>
              </a:rPr>
              <a:t>) </a:t>
            </a:r>
            <a:r>
              <a:rPr lang="cs-CZ" dirty="0" smtClean="0"/>
              <a:t>play </a:t>
            </a:r>
            <a:r>
              <a:rPr lang="cs-CZ" dirty="0" err="1" smtClean="0"/>
              <a:t>football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>
                <a:solidFill>
                  <a:schemeClr val="accent4"/>
                </a:solidFill>
              </a:rPr>
              <a:t>did</a:t>
            </a:r>
            <a:r>
              <a:rPr lang="cs-CZ" dirty="0">
                <a:solidFill>
                  <a:schemeClr val="accent4"/>
                </a:solidFill>
              </a:rPr>
              <a:t> not (</a:t>
            </a:r>
            <a:r>
              <a:rPr lang="cs-CZ" dirty="0" err="1">
                <a:solidFill>
                  <a:schemeClr val="accent4"/>
                </a:solidFill>
              </a:rPr>
              <a:t>didn´t</a:t>
            </a:r>
            <a:r>
              <a:rPr lang="cs-CZ" dirty="0">
                <a:solidFill>
                  <a:schemeClr val="accent4"/>
                </a:solidFill>
              </a:rPr>
              <a:t>) </a:t>
            </a:r>
            <a:r>
              <a:rPr lang="cs-CZ" dirty="0"/>
              <a:t>play </a:t>
            </a:r>
            <a:r>
              <a:rPr lang="cs-CZ" dirty="0" err="1"/>
              <a:t>football</a:t>
            </a:r>
            <a:r>
              <a:rPr lang="cs-CZ" dirty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>
                <a:solidFill>
                  <a:schemeClr val="accent4"/>
                </a:solidFill>
              </a:rPr>
              <a:t>did</a:t>
            </a:r>
            <a:r>
              <a:rPr lang="cs-CZ" dirty="0">
                <a:solidFill>
                  <a:schemeClr val="accent4"/>
                </a:solidFill>
              </a:rPr>
              <a:t> not (</a:t>
            </a:r>
            <a:r>
              <a:rPr lang="cs-CZ" dirty="0" err="1">
                <a:solidFill>
                  <a:schemeClr val="accent4"/>
                </a:solidFill>
              </a:rPr>
              <a:t>didn´t</a:t>
            </a:r>
            <a:r>
              <a:rPr lang="cs-CZ" dirty="0">
                <a:solidFill>
                  <a:schemeClr val="accent4"/>
                </a:solidFill>
              </a:rPr>
              <a:t>) </a:t>
            </a:r>
            <a:r>
              <a:rPr lang="cs-CZ" dirty="0"/>
              <a:t>play </a:t>
            </a:r>
            <a:r>
              <a:rPr lang="cs-CZ" dirty="0" err="1"/>
              <a:t>football</a:t>
            </a:r>
            <a:r>
              <a:rPr lang="cs-CZ" dirty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>
                <a:solidFill>
                  <a:schemeClr val="accent4"/>
                </a:solidFill>
              </a:rPr>
              <a:t>did</a:t>
            </a:r>
            <a:r>
              <a:rPr lang="cs-CZ" dirty="0">
                <a:solidFill>
                  <a:schemeClr val="accent4"/>
                </a:solidFill>
              </a:rPr>
              <a:t> not (</a:t>
            </a:r>
            <a:r>
              <a:rPr lang="cs-CZ" dirty="0" err="1">
                <a:solidFill>
                  <a:schemeClr val="accent4"/>
                </a:solidFill>
              </a:rPr>
              <a:t>didn´t</a:t>
            </a:r>
            <a:r>
              <a:rPr lang="cs-CZ" dirty="0">
                <a:solidFill>
                  <a:schemeClr val="accent4"/>
                </a:solidFill>
              </a:rPr>
              <a:t>) </a:t>
            </a:r>
            <a:r>
              <a:rPr lang="cs-CZ" dirty="0"/>
              <a:t>play </a:t>
            </a:r>
            <a:r>
              <a:rPr lang="cs-CZ" dirty="0" err="1"/>
              <a:t>football</a:t>
            </a:r>
            <a:r>
              <a:rPr lang="cs-CZ" dirty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>
                <a:solidFill>
                  <a:schemeClr val="accent4"/>
                </a:solidFill>
              </a:rPr>
              <a:t>did</a:t>
            </a:r>
            <a:r>
              <a:rPr lang="cs-CZ" dirty="0">
                <a:solidFill>
                  <a:schemeClr val="accent4"/>
                </a:solidFill>
              </a:rPr>
              <a:t> not (</a:t>
            </a:r>
            <a:r>
              <a:rPr lang="cs-CZ" dirty="0" err="1">
                <a:solidFill>
                  <a:schemeClr val="accent4"/>
                </a:solidFill>
              </a:rPr>
              <a:t>didn´t</a:t>
            </a:r>
            <a:r>
              <a:rPr lang="cs-CZ" dirty="0">
                <a:solidFill>
                  <a:schemeClr val="accent4"/>
                </a:solidFill>
              </a:rPr>
              <a:t>) </a:t>
            </a:r>
            <a:r>
              <a:rPr lang="cs-CZ" dirty="0"/>
              <a:t>play </a:t>
            </a:r>
            <a:r>
              <a:rPr lang="cs-CZ" dirty="0" err="1"/>
              <a:t>football</a:t>
            </a:r>
            <a:r>
              <a:rPr lang="cs-CZ" dirty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>
                <a:solidFill>
                  <a:schemeClr val="accent4"/>
                </a:solidFill>
              </a:rPr>
              <a:t>did</a:t>
            </a:r>
            <a:r>
              <a:rPr lang="cs-CZ" dirty="0">
                <a:solidFill>
                  <a:schemeClr val="accent4"/>
                </a:solidFill>
              </a:rPr>
              <a:t> not (</a:t>
            </a:r>
            <a:r>
              <a:rPr lang="cs-CZ" dirty="0" err="1">
                <a:solidFill>
                  <a:schemeClr val="accent4"/>
                </a:solidFill>
              </a:rPr>
              <a:t>didn´t</a:t>
            </a:r>
            <a:r>
              <a:rPr lang="cs-CZ" dirty="0">
                <a:solidFill>
                  <a:schemeClr val="accent4"/>
                </a:solidFill>
              </a:rPr>
              <a:t>) </a:t>
            </a:r>
            <a:r>
              <a:rPr lang="cs-CZ" dirty="0"/>
              <a:t>play </a:t>
            </a:r>
            <a:r>
              <a:rPr lang="cs-CZ" dirty="0" err="1"/>
              <a:t>football</a:t>
            </a:r>
            <a:r>
              <a:rPr lang="cs-CZ" dirty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2967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100" dirty="0" err="1" smtClean="0"/>
              <a:t>The</a:t>
            </a:r>
            <a:r>
              <a:rPr lang="cs-CZ" sz="3100" dirty="0" smtClean="0"/>
              <a:t> past </a:t>
            </a:r>
            <a:r>
              <a:rPr lang="cs-CZ" sz="3100" dirty="0" err="1" smtClean="0"/>
              <a:t>simple</a:t>
            </a:r>
            <a:r>
              <a:rPr lang="cs-CZ" sz="3100" dirty="0" smtClean="0"/>
              <a:t> </a:t>
            </a:r>
            <a:r>
              <a:rPr lang="cs-CZ" sz="3100" b="0" dirty="0" smtClean="0"/>
              <a:t>(IR)</a:t>
            </a:r>
            <a:r>
              <a:rPr lang="cs-CZ" sz="3100" dirty="0" err="1" smtClean="0"/>
              <a:t>regular</a:t>
            </a:r>
            <a:r>
              <a:rPr lang="cs-CZ" sz="3100" dirty="0" smtClean="0"/>
              <a:t> </a:t>
            </a:r>
            <a:r>
              <a:rPr lang="cs-CZ" sz="3100" dirty="0" err="1" smtClean="0"/>
              <a:t>verbs</a:t>
            </a: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3100" dirty="0" err="1" smtClean="0"/>
              <a:t>Question</a:t>
            </a:r>
            <a:endParaRPr lang="cs-CZ" sz="31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dirty="0" smtClean="0"/>
              <a:t>FORM</a:t>
            </a:r>
            <a:r>
              <a:rPr lang="cs-CZ" dirty="0" smtClean="0"/>
              <a:t>: </a:t>
            </a:r>
            <a:r>
              <a:rPr lang="cs-CZ" dirty="0" err="1" smtClean="0">
                <a:solidFill>
                  <a:schemeClr val="accent4"/>
                </a:solidFill>
              </a:rPr>
              <a:t>Did</a:t>
            </a:r>
            <a:r>
              <a:rPr lang="cs-CZ" dirty="0" smtClean="0"/>
              <a:t> + </a:t>
            </a:r>
            <a:r>
              <a:rPr lang="cs-CZ" dirty="0" err="1" smtClean="0"/>
              <a:t>subject</a:t>
            </a:r>
            <a:r>
              <a:rPr lang="cs-CZ" dirty="0" smtClean="0"/>
              <a:t> + </a:t>
            </a:r>
            <a:r>
              <a:rPr lang="cs-CZ" dirty="0" smtClean="0">
                <a:solidFill>
                  <a:schemeClr val="accent4"/>
                </a:solidFill>
              </a:rPr>
              <a:t>verb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err="1" smtClean="0">
                <a:solidFill>
                  <a:schemeClr val="accent4"/>
                </a:solidFill>
              </a:rPr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4"/>
                </a:solidFill>
              </a:rPr>
              <a:t>play</a:t>
            </a:r>
            <a:r>
              <a:rPr lang="cs-CZ" dirty="0" smtClean="0"/>
              <a:t> </a:t>
            </a:r>
            <a:r>
              <a:rPr lang="cs-CZ" dirty="0" err="1" smtClean="0"/>
              <a:t>volleyball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/>
              <a:t>did</a:t>
            </a:r>
            <a:r>
              <a:rPr lang="cs-CZ" dirty="0" smtClean="0"/>
              <a:t>. No, I </a:t>
            </a:r>
            <a:r>
              <a:rPr lang="cs-CZ" dirty="0" err="1" smtClean="0"/>
              <a:t>didn´t</a:t>
            </a:r>
            <a:r>
              <a:rPr lang="cs-CZ" dirty="0" smtClean="0"/>
              <a:t>.</a:t>
            </a:r>
          </a:p>
          <a:p>
            <a:r>
              <a:rPr lang="cs-CZ" dirty="0" err="1" smtClean="0">
                <a:solidFill>
                  <a:schemeClr val="accent4"/>
                </a:solidFill>
              </a:rPr>
              <a:t>Did</a:t>
            </a:r>
            <a:r>
              <a:rPr lang="cs-CZ" dirty="0" smtClean="0"/>
              <a:t> 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4"/>
                </a:solidFill>
              </a:rPr>
              <a:t>play</a:t>
            </a:r>
            <a:r>
              <a:rPr lang="cs-CZ" dirty="0" smtClean="0"/>
              <a:t> </a:t>
            </a:r>
            <a:r>
              <a:rPr lang="cs-CZ" dirty="0" err="1" smtClean="0"/>
              <a:t>volleball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. No, he/</a:t>
            </a:r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didn´t</a:t>
            </a:r>
            <a:r>
              <a:rPr lang="cs-CZ" dirty="0" smtClean="0"/>
              <a:t>.</a:t>
            </a:r>
          </a:p>
          <a:p>
            <a:r>
              <a:rPr lang="cs-CZ" dirty="0" err="1" smtClean="0">
                <a:solidFill>
                  <a:schemeClr val="accent4"/>
                </a:solidFill>
              </a:rPr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4"/>
                </a:solidFill>
              </a:rPr>
              <a:t>play</a:t>
            </a:r>
            <a:r>
              <a:rPr lang="cs-CZ" dirty="0" smtClean="0"/>
              <a:t> </a:t>
            </a:r>
            <a:r>
              <a:rPr lang="cs-CZ" dirty="0" err="1" smtClean="0"/>
              <a:t>volleyball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. No, </a:t>
            </a:r>
            <a:r>
              <a:rPr lang="cs-CZ" dirty="0" err="1" smtClean="0"/>
              <a:t>we</a:t>
            </a:r>
            <a:r>
              <a:rPr lang="cs-CZ" dirty="0" smtClean="0"/>
              <a:t> </a:t>
            </a:r>
            <a:r>
              <a:rPr lang="cs-CZ" dirty="0" err="1" smtClean="0"/>
              <a:t>didn´t</a:t>
            </a:r>
            <a:r>
              <a:rPr lang="cs-CZ" dirty="0" smtClean="0"/>
              <a:t>.</a:t>
            </a:r>
          </a:p>
          <a:p>
            <a:r>
              <a:rPr lang="cs-CZ" dirty="0" err="1" smtClean="0">
                <a:solidFill>
                  <a:schemeClr val="accent4"/>
                </a:solidFill>
              </a:rPr>
              <a:t>Did</a:t>
            </a:r>
            <a:r>
              <a:rPr lang="cs-CZ" dirty="0" smtClean="0"/>
              <a:t>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4"/>
                </a:solidFill>
              </a:rPr>
              <a:t>play</a:t>
            </a:r>
            <a:r>
              <a:rPr lang="cs-CZ" dirty="0" smtClean="0"/>
              <a:t> </a:t>
            </a:r>
            <a:r>
              <a:rPr lang="cs-CZ" dirty="0" err="1" smtClean="0"/>
              <a:t>volleyball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. No,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didn´t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20293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USE THE PAST SIMPLE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b="1" dirty="0" smtClean="0"/>
              <a:t>To express </a:t>
            </a:r>
            <a:r>
              <a:rPr lang="cs-CZ" b="1" dirty="0" err="1" smtClean="0"/>
              <a:t>events</a:t>
            </a:r>
            <a:r>
              <a:rPr lang="cs-CZ" b="1" dirty="0" smtClean="0"/>
              <a:t>, </a:t>
            </a:r>
            <a:r>
              <a:rPr lang="cs-CZ" b="1" dirty="0" err="1" smtClean="0"/>
              <a:t>situations</a:t>
            </a:r>
            <a:r>
              <a:rPr lang="cs-CZ" b="1" dirty="0" smtClean="0"/>
              <a:t> </a:t>
            </a:r>
            <a:r>
              <a:rPr lang="cs-CZ" b="1" dirty="0" err="1" smtClean="0"/>
              <a:t>that</a:t>
            </a:r>
            <a:r>
              <a:rPr lang="cs-CZ" b="1" dirty="0" smtClean="0"/>
              <a:t> </a:t>
            </a:r>
            <a:r>
              <a:rPr lang="cs-CZ" b="1" dirty="0" err="1" smtClean="0"/>
              <a:t>happened</a:t>
            </a:r>
            <a:r>
              <a:rPr lang="cs-CZ" b="1" dirty="0" smtClean="0"/>
              <a:t> in </a:t>
            </a:r>
            <a:r>
              <a:rPr lang="cs-CZ" b="1" dirty="0" err="1" smtClean="0"/>
              <a:t>the</a:t>
            </a:r>
            <a:r>
              <a:rPr lang="cs-CZ" b="1" dirty="0" smtClean="0"/>
              <a:t> past and </a:t>
            </a:r>
            <a:r>
              <a:rPr lang="cs-CZ" b="1" dirty="0" err="1" smtClean="0"/>
              <a:t>they</a:t>
            </a:r>
            <a:r>
              <a:rPr lang="cs-CZ" b="1" dirty="0" smtClean="0"/>
              <a:t> are </a:t>
            </a:r>
            <a:r>
              <a:rPr lang="cs-CZ" b="1" dirty="0" err="1" smtClean="0"/>
              <a:t>finished</a:t>
            </a:r>
            <a:endParaRPr lang="cs-CZ" b="1" dirty="0" smtClean="0"/>
          </a:p>
          <a:p>
            <a:r>
              <a:rPr lang="cs-CZ" dirty="0" smtClean="0"/>
              <a:t>Christopher </a:t>
            </a:r>
            <a:r>
              <a:rPr lang="cs-CZ" dirty="0" err="1" smtClean="0"/>
              <a:t>Columbus</a:t>
            </a:r>
            <a:r>
              <a:rPr lang="cs-CZ" dirty="0" smtClean="0"/>
              <a:t> </a:t>
            </a:r>
            <a:r>
              <a:rPr lang="cs-CZ" dirty="0" err="1" smtClean="0"/>
              <a:t>discovered</a:t>
            </a:r>
            <a:r>
              <a:rPr lang="cs-CZ" dirty="0" smtClean="0"/>
              <a:t> Americe in 1492.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brother</a:t>
            </a:r>
            <a:r>
              <a:rPr lang="cs-CZ" dirty="0" smtClean="0"/>
              <a:t> </a:t>
            </a:r>
            <a:r>
              <a:rPr lang="cs-CZ" dirty="0" err="1" smtClean="0"/>
              <a:t>lived</a:t>
            </a:r>
            <a:r>
              <a:rPr lang="cs-CZ" dirty="0" smtClean="0"/>
              <a:t> in </a:t>
            </a:r>
            <a:r>
              <a:rPr lang="cs-CZ" dirty="0" err="1" smtClean="0"/>
              <a:t>Poland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10 </a:t>
            </a:r>
            <a:r>
              <a:rPr lang="cs-CZ" dirty="0" err="1" smtClean="0"/>
              <a:t>years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born</a:t>
            </a:r>
            <a:r>
              <a:rPr lang="cs-CZ" dirty="0" smtClean="0"/>
              <a:t> in </a:t>
            </a:r>
            <a:r>
              <a:rPr lang="cs-CZ" dirty="0" err="1" smtClean="0"/>
              <a:t>Germany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time</a:t>
            </a:r>
            <a:r>
              <a:rPr lang="cs-CZ" b="1" dirty="0" smtClean="0"/>
              <a:t> </a:t>
            </a:r>
            <a:r>
              <a:rPr lang="cs-CZ" b="1" dirty="0" err="1" smtClean="0"/>
              <a:t>expression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given</a:t>
            </a:r>
            <a:r>
              <a:rPr lang="cs-CZ" b="1" dirty="0" smtClean="0"/>
              <a:t> in </a:t>
            </a:r>
            <a:r>
              <a:rPr lang="cs-CZ" b="1" dirty="0" err="1" smtClean="0"/>
              <a:t>the</a:t>
            </a:r>
            <a:r>
              <a:rPr lang="cs-CZ" b="1" dirty="0" smtClean="0"/>
              <a:t> sentence</a:t>
            </a:r>
          </a:p>
          <a:p>
            <a:r>
              <a:rPr lang="cs-CZ" dirty="0" smtClean="0"/>
              <a:t>I met her last </a:t>
            </a:r>
            <a:r>
              <a:rPr lang="cs-CZ" dirty="0" err="1" smtClean="0"/>
              <a:t>Monday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spoke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my </a:t>
            </a:r>
            <a:r>
              <a:rPr lang="cs-CZ" dirty="0" err="1" smtClean="0"/>
              <a:t>brother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When</a:t>
            </a:r>
            <a:r>
              <a:rPr lang="cs-CZ" dirty="0" smtClean="0"/>
              <a:t> I </a:t>
            </a:r>
            <a:r>
              <a:rPr lang="cs-CZ" dirty="0" err="1" smtClean="0"/>
              <a:t>was</a:t>
            </a:r>
            <a:r>
              <a:rPr lang="cs-CZ" dirty="0" smtClean="0"/>
              <a:t> a </a:t>
            </a:r>
            <a:r>
              <a:rPr lang="cs-CZ" dirty="0" err="1" smtClean="0"/>
              <a:t>child</a:t>
            </a:r>
            <a:r>
              <a:rPr lang="cs-CZ" dirty="0" smtClean="0"/>
              <a:t>, I had a </a:t>
            </a:r>
            <a:r>
              <a:rPr lang="cs-CZ" dirty="0" err="1" smtClean="0"/>
              <a:t>cute</a:t>
            </a:r>
            <a:r>
              <a:rPr lang="cs-CZ" dirty="0" smtClean="0"/>
              <a:t> dog.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5352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USE THE PAST SIMPLE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In </a:t>
            </a:r>
            <a:r>
              <a:rPr lang="cs-CZ" b="1" dirty="0" err="1" smtClean="0"/>
              <a:t>stories</a:t>
            </a:r>
            <a:r>
              <a:rPr lang="cs-CZ" b="1" dirty="0" smtClean="0"/>
              <a:t>/</a:t>
            </a:r>
            <a:r>
              <a:rPr lang="cs-CZ" b="1" dirty="0" err="1" smtClean="0"/>
              <a:t>narration</a:t>
            </a:r>
            <a:r>
              <a:rPr lang="cs-CZ" b="1" dirty="0" smtClean="0"/>
              <a:t> </a:t>
            </a:r>
            <a:r>
              <a:rPr lang="cs-CZ" b="1" dirty="0" err="1" smtClean="0"/>
              <a:t>where</a:t>
            </a:r>
            <a:r>
              <a:rPr lang="cs-CZ" b="1" dirty="0" smtClean="0"/>
              <a:t> </a:t>
            </a:r>
            <a:r>
              <a:rPr lang="cs-CZ" b="1" dirty="0" err="1" smtClean="0"/>
              <a:t>situations</a:t>
            </a:r>
            <a:r>
              <a:rPr lang="cs-CZ" b="1" dirty="0" smtClean="0"/>
              <a:t> </a:t>
            </a:r>
            <a:r>
              <a:rPr lang="cs-CZ" b="1" dirty="0" err="1" smtClean="0"/>
              <a:t>follow</a:t>
            </a:r>
            <a:r>
              <a:rPr lang="cs-CZ" b="1" dirty="0" smtClean="0"/>
              <a:t> </a:t>
            </a:r>
            <a:r>
              <a:rPr lang="cs-CZ" b="1" dirty="0" err="1" smtClean="0"/>
              <a:t>each</a:t>
            </a:r>
            <a:r>
              <a:rPr lang="cs-CZ" b="1" dirty="0" smtClean="0"/>
              <a:t> </a:t>
            </a:r>
            <a:r>
              <a:rPr lang="cs-CZ" b="1" dirty="0" err="1" smtClean="0"/>
              <a:t>other</a:t>
            </a:r>
            <a:r>
              <a:rPr lang="cs-CZ" b="1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got</a:t>
            </a:r>
            <a:r>
              <a:rPr lang="cs-CZ" dirty="0" smtClean="0"/>
              <a:t> up </a:t>
            </a:r>
            <a:r>
              <a:rPr lang="cs-CZ" dirty="0" err="1" smtClean="0"/>
              <a:t>at</a:t>
            </a:r>
            <a:r>
              <a:rPr lang="cs-CZ" dirty="0" smtClean="0"/>
              <a:t> 7 </a:t>
            </a:r>
            <a:r>
              <a:rPr lang="cs-CZ" dirty="0" err="1" smtClean="0"/>
              <a:t>o´clock</a:t>
            </a:r>
            <a:r>
              <a:rPr lang="cs-CZ" dirty="0"/>
              <a:t>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morning</a:t>
            </a:r>
            <a:r>
              <a:rPr lang="cs-CZ" dirty="0" smtClean="0"/>
              <a:t>, had a </a:t>
            </a:r>
            <a:r>
              <a:rPr lang="cs-CZ" dirty="0" err="1" smtClean="0"/>
              <a:t>shower</a:t>
            </a:r>
            <a:r>
              <a:rPr lang="cs-CZ" dirty="0" smtClean="0"/>
              <a:t>,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dressed</a:t>
            </a:r>
            <a:r>
              <a:rPr lang="cs-CZ" dirty="0" smtClean="0"/>
              <a:t> and </a:t>
            </a:r>
            <a:r>
              <a:rPr lang="cs-CZ" dirty="0" err="1" smtClean="0"/>
              <a:t>went</a:t>
            </a:r>
            <a:r>
              <a:rPr lang="cs-CZ" dirty="0" smtClean="0"/>
              <a:t> to </a:t>
            </a:r>
            <a:r>
              <a:rPr lang="cs-CZ" dirty="0" err="1" smtClean="0"/>
              <a:t>school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smtClean="0"/>
              <a:t>I </a:t>
            </a:r>
            <a:r>
              <a:rPr lang="cs-CZ" dirty="0" err="1" smtClean="0"/>
              <a:t>came</a:t>
            </a:r>
            <a:r>
              <a:rPr lang="cs-CZ" dirty="0" smtClean="0"/>
              <a:t> to </a:t>
            </a:r>
            <a:r>
              <a:rPr lang="cs-CZ" dirty="0" err="1" smtClean="0"/>
              <a:t>the</a:t>
            </a:r>
            <a:r>
              <a:rPr lang="cs-CZ" dirty="0" smtClean="0"/>
              <a:t> restaurant, </a:t>
            </a:r>
            <a:r>
              <a:rPr lang="cs-CZ" dirty="0" err="1" smtClean="0"/>
              <a:t>sat</a:t>
            </a:r>
            <a:r>
              <a:rPr lang="cs-CZ" dirty="0" smtClean="0"/>
              <a:t> </a:t>
            </a:r>
            <a:r>
              <a:rPr lang="cs-CZ" dirty="0" err="1" smtClean="0"/>
              <a:t>down</a:t>
            </a:r>
            <a:r>
              <a:rPr lang="cs-CZ" dirty="0" smtClean="0"/>
              <a:t> and </a:t>
            </a:r>
            <a:r>
              <a:rPr lang="cs-CZ" dirty="0" err="1" smtClean="0"/>
              <a:t>waited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my </a:t>
            </a:r>
            <a:r>
              <a:rPr lang="cs-CZ" dirty="0" err="1" smtClean="0"/>
              <a:t>friends</a:t>
            </a:r>
            <a:r>
              <a:rPr lang="cs-CZ" dirty="0" smtClean="0"/>
              <a:t>.</a:t>
            </a:r>
          </a:p>
          <a:p>
            <a:r>
              <a:rPr lang="cs-CZ" b="1" dirty="0" err="1" smtClean="0"/>
              <a:t>Habits</a:t>
            </a:r>
            <a:r>
              <a:rPr lang="cs-CZ" b="1" dirty="0" smtClean="0"/>
              <a:t> in </a:t>
            </a:r>
            <a:r>
              <a:rPr lang="cs-CZ" b="1" dirty="0" err="1" smtClean="0"/>
              <a:t>the</a:t>
            </a:r>
            <a:r>
              <a:rPr lang="cs-CZ" b="1" dirty="0" smtClean="0"/>
              <a:t> past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didn´t</a:t>
            </a:r>
            <a:r>
              <a:rPr lang="cs-CZ" dirty="0" smtClean="0"/>
              <a:t> play </a:t>
            </a:r>
            <a:r>
              <a:rPr lang="cs-CZ" dirty="0" err="1" smtClean="0"/>
              <a:t>the</a:t>
            </a:r>
            <a:r>
              <a:rPr lang="cs-CZ" dirty="0" smtClean="0"/>
              <a:t> piano.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played</a:t>
            </a:r>
            <a:r>
              <a:rPr lang="cs-CZ" dirty="0" smtClean="0"/>
              <a:t> </a:t>
            </a:r>
            <a:r>
              <a:rPr lang="cs-CZ" dirty="0" err="1" smtClean="0"/>
              <a:t>football</a:t>
            </a:r>
            <a:r>
              <a:rPr lang="cs-CZ" dirty="0" smtClean="0"/>
              <a:t> </a:t>
            </a:r>
            <a:r>
              <a:rPr lang="cs-CZ" dirty="0" err="1" smtClean="0"/>
              <a:t>when</a:t>
            </a:r>
            <a:r>
              <a:rPr lang="cs-CZ" dirty="0" smtClean="0"/>
              <a:t> 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six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studied</a:t>
            </a:r>
            <a:r>
              <a:rPr lang="cs-CZ" dirty="0" smtClean="0"/>
              <a:t> </a:t>
            </a:r>
            <a:r>
              <a:rPr lang="cs-CZ" dirty="0" err="1" smtClean="0"/>
              <a:t>Spanish</a:t>
            </a:r>
            <a:r>
              <a:rPr lang="cs-CZ" dirty="0" smtClean="0"/>
              <a:t> </a:t>
            </a:r>
            <a:r>
              <a:rPr lang="cs-CZ" dirty="0" err="1" smtClean="0"/>
              <a:t>when</a:t>
            </a:r>
            <a:r>
              <a:rPr lang="cs-CZ" dirty="0" smtClean="0"/>
              <a:t> I </a:t>
            </a:r>
            <a:r>
              <a:rPr lang="cs-CZ" dirty="0" err="1" smtClean="0"/>
              <a:t>was</a:t>
            </a:r>
            <a:r>
              <a:rPr lang="cs-CZ" dirty="0" smtClean="0"/>
              <a:t> a </a:t>
            </a:r>
            <a:r>
              <a:rPr lang="cs-CZ" dirty="0" err="1" smtClean="0"/>
              <a:t>child</a:t>
            </a:r>
            <a:r>
              <a:rPr lang="cs-CZ" dirty="0" smtClean="0"/>
              <a:t>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76893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TRANSLATION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Kdy jsi včera přišel?</a:t>
            </a:r>
          </a:p>
          <a:p>
            <a:r>
              <a:rPr lang="cs-CZ" dirty="0" smtClean="0"/>
              <a:t>O víkendu jsem byla s kamarádkou v kině.</a:t>
            </a:r>
          </a:p>
          <a:p>
            <a:r>
              <a:rPr lang="cs-CZ" dirty="0" smtClean="0"/>
              <a:t>Proč jsi to udělal?</a:t>
            </a:r>
          </a:p>
          <a:p>
            <a:r>
              <a:rPr lang="cs-CZ" dirty="0" smtClean="0"/>
              <a:t>Můj dědeček byl doktor a pracoval v nemocnici.</a:t>
            </a:r>
          </a:p>
          <a:p>
            <a:r>
              <a:rPr lang="cs-CZ" dirty="0" smtClean="0"/>
              <a:t>Otevřel okno a zavřel dveře.</a:t>
            </a:r>
          </a:p>
          <a:p>
            <a:r>
              <a:rPr lang="cs-CZ" dirty="0" smtClean="0"/>
              <a:t>Co si měl dnes k večeři?</a:t>
            </a:r>
          </a:p>
          <a:p>
            <a:r>
              <a:rPr lang="cs-CZ" dirty="0" smtClean="0"/>
              <a:t>Hrál jsem počítačové hry celý večer.</a:t>
            </a:r>
          </a:p>
          <a:p>
            <a:r>
              <a:rPr lang="cs-CZ" dirty="0" smtClean="0"/>
              <a:t>O víkendu pršelo, ale v týdnu bylo slunečné počasí.</a:t>
            </a:r>
          </a:p>
          <a:p>
            <a:r>
              <a:rPr lang="cs-CZ" dirty="0" smtClean="0"/>
              <a:t>Minulý týden jsem nešel do školy, protože jsem byl nemocný.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119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TRANSLATION - SOLUTION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come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?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cinema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my </a:t>
            </a:r>
            <a:r>
              <a:rPr lang="cs-CZ" dirty="0" err="1" smtClean="0"/>
              <a:t>friend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weekend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Why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do </a:t>
            </a:r>
            <a:r>
              <a:rPr lang="cs-CZ" dirty="0" err="1" smtClean="0"/>
              <a:t>that</a:t>
            </a:r>
            <a:r>
              <a:rPr lang="cs-CZ" dirty="0" smtClean="0"/>
              <a:t>?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grandpa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a </a:t>
            </a:r>
            <a:r>
              <a:rPr lang="cs-CZ" dirty="0" err="1" smtClean="0"/>
              <a:t>doctor</a:t>
            </a:r>
            <a:r>
              <a:rPr lang="cs-CZ" dirty="0" smtClean="0"/>
              <a:t> and he </a:t>
            </a:r>
            <a:r>
              <a:rPr lang="cs-CZ" dirty="0" err="1" smtClean="0"/>
              <a:t>worked</a:t>
            </a:r>
            <a:r>
              <a:rPr lang="cs-CZ" dirty="0" smtClean="0"/>
              <a:t> in a </a:t>
            </a:r>
            <a:r>
              <a:rPr lang="cs-CZ" dirty="0" err="1" smtClean="0"/>
              <a:t>hospital</a:t>
            </a:r>
            <a:r>
              <a:rPr lang="cs-CZ" dirty="0" smtClean="0"/>
              <a:t>.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opened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window</a:t>
            </a:r>
            <a:r>
              <a:rPr lang="cs-CZ" dirty="0" smtClean="0"/>
              <a:t> and </a:t>
            </a:r>
            <a:r>
              <a:rPr lang="cs-CZ" dirty="0" err="1" smtClean="0"/>
              <a:t>closed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door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dinner</a:t>
            </a:r>
            <a:r>
              <a:rPr lang="cs-CZ" dirty="0" smtClean="0"/>
              <a:t> </a:t>
            </a:r>
            <a:r>
              <a:rPr lang="cs-CZ" dirty="0" err="1" smtClean="0"/>
              <a:t>today</a:t>
            </a:r>
            <a:r>
              <a:rPr lang="cs-CZ" dirty="0" smtClean="0"/>
              <a:t>?</a:t>
            </a:r>
          </a:p>
          <a:p>
            <a:r>
              <a:rPr lang="cs-CZ" dirty="0" smtClean="0"/>
              <a:t>I play PC </a:t>
            </a:r>
            <a:r>
              <a:rPr lang="cs-CZ" dirty="0" err="1" smtClean="0"/>
              <a:t>games</a:t>
            </a:r>
            <a:r>
              <a:rPr lang="cs-CZ" dirty="0" smtClean="0"/>
              <a:t> </a:t>
            </a:r>
            <a:r>
              <a:rPr lang="cs-CZ" dirty="0" err="1" smtClean="0"/>
              <a:t>all</a:t>
            </a:r>
            <a:r>
              <a:rPr lang="cs-CZ" dirty="0" smtClean="0"/>
              <a:t> </a:t>
            </a:r>
            <a:r>
              <a:rPr lang="cs-CZ" dirty="0" err="1" smtClean="0"/>
              <a:t>evening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rainy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weekend</a:t>
            </a:r>
            <a:r>
              <a:rPr lang="cs-CZ" dirty="0" smtClean="0"/>
              <a:t> but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sunny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week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didn´t</a:t>
            </a:r>
            <a:r>
              <a:rPr lang="cs-CZ" dirty="0" smtClean="0"/>
              <a:t> go to </a:t>
            </a:r>
            <a:r>
              <a:rPr lang="cs-CZ" dirty="0" err="1" smtClean="0"/>
              <a:t>school</a:t>
            </a:r>
            <a:r>
              <a:rPr lang="cs-CZ" dirty="0" smtClean="0"/>
              <a:t> last </a:t>
            </a:r>
            <a:r>
              <a:rPr lang="cs-CZ" dirty="0" err="1" smtClean="0"/>
              <a:t>week</a:t>
            </a:r>
            <a:r>
              <a:rPr lang="cs-CZ" dirty="0" smtClean="0"/>
              <a:t> </a:t>
            </a:r>
            <a:r>
              <a:rPr lang="cs-CZ" dirty="0" err="1" smtClean="0"/>
              <a:t>because</a:t>
            </a:r>
            <a:r>
              <a:rPr lang="cs-CZ" dirty="0" smtClean="0"/>
              <a:t> 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ill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67646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Make </a:t>
            </a:r>
            <a:r>
              <a:rPr lang="cs-CZ" dirty="0" err="1" smtClean="0"/>
              <a:t>questions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these </a:t>
            </a:r>
            <a:r>
              <a:rPr lang="cs-CZ" dirty="0" err="1" smtClean="0"/>
              <a:t>sentences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 </a:t>
            </a:r>
            <a:r>
              <a:rPr lang="cs-CZ" dirty="0" err="1" smtClean="0"/>
              <a:t>called</a:t>
            </a:r>
            <a:r>
              <a:rPr lang="cs-CZ" dirty="0" smtClean="0"/>
              <a:t> my </a:t>
            </a:r>
            <a:r>
              <a:rPr lang="cs-CZ" dirty="0" err="1" smtClean="0"/>
              <a:t>mother</a:t>
            </a:r>
            <a:r>
              <a:rPr lang="cs-CZ" dirty="0" smtClean="0"/>
              <a:t> </a:t>
            </a:r>
            <a:r>
              <a:rPr lang="cs-CZ" dirty="0" err="1" smtClean="0"/>
              <a:t>yesterday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mother</a:t>
            </a:r>
            <a:r>
              <a:rPr lang="cs-CZ" dirty="0" smtClean="0"/>
              <a:t> </a:t>
            </a:r>
            <a:r>
              <a:rPr lang="cs-CZ" dirty="0" err="1" smtClean="0"/>
              <a:t>cooked</a:t>
            </a:r>
            <a:r>
              <a:rPr lang="cs-CZ" dirty="0" smtClean="0"/>
              <a:t> a </a:t>
            </a:r>
            <a:r>
              <a:rPr lang="cs-CZ" dirty="0" err="1" smtClean="0"/>
              <a:t>great</a:t>
            </a:r>
            <a:r>
              <a:rPr lang="cs-CZ" dirty="0" smtClean="0"/>
              <a:t> </a:t>
            </a:r>
            <a:r>
              <a:rPr lang="cs-CZ" dirty="0" err="1" smtClean="0"/>
              <a:t>meal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dinner</a:t>
            </a:r>
            <a:r>
              <a:rPr lang="cs-CZ" dirty="0" smtClean="0"/>
              <a:t>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aunt</a:t>
            </a:r>
            <a:r>
              <a:rPr lang="cs-CZ" dirty="0" smtClean="0"/>
              <a:t> </a:t>
            </a:r>
            <a:r>
              <a:rPr lang="cs-CZ" dirty="0" err="1" smtClean="0"/>
              <a:t>worked</a:t>
            </a:r>
            <a:r>
              <a:rPr lang="cs-CZ" dirty="0" smtClean="0"/>
              <a:t> as a </a:t>
            </a:r>
            <a:r>
              <a:rPr lang="cs-CZ" dirty="0" err="1" smtClean="0"/>
              <a:t>teacher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usually</a:t>
            </a:r>
            <a:r>
              <a:rPr lang="cs-CZ" dirty="0" smtClean="0"/>
              <a:t> had </a:t>
            </a:r>
            <a:r>
              <a:rPr lang="cs-CZ" dirty="0" err="1" smtClean="0"/>
              <a:t>fruit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snack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born</a:t>
            </a:r>
            <a:r>
              <a:rPr lang="cs-CZ" dirty="0" smtClean="0"/>
              <a:t> in Prague in 1989.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brother</a:t>
            </a:r>
            <a:r>
              <a:rPr lang="cs-CZ" dirty="0" smtClean="0"/>
              <a:t> </a:t>
            </a:r>
            <a:r>
              <a:rPr lang="cs-CZ" dirty="0" err="1" smtClean="0"/>
              <a:t>helped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my </a:t>
            </a:r>
            <a:r>
              <a:rPr lang="cs-CZ" dirty="0" err="1" smtClean="0"/>
              <a:t>homework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wasn´t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, I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danced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Jane.</a:t>
            </a:r>
          </a:p>
          <a:p>
            <a:r>
              <a:rPr lang="cs-CZ" dirty="0" smtClean="0"/>
              <a:t>My </a:t>
            </a:r>
            <a:r>
              <a:rPr lang="cs-CZ" dirty="0" err="1" smtClean="0"/>
              <a:t>grandfather</a:t>
            </a:r>
            <a:r>
              <a:rPr lang="cs-CZ" dirty="0" smtClean="0"/>
              <a:t> </a:t>
            </a:r>
            <a:r>
              <a:rPr lang="cs-CZ" dirty="0" err="1" smtClean="0"/>
              <a:t>smoked</a:t>
            </a:r>
            <a:r>
              <a:rPr lang="cs-CZ" dirty="0" smtClean="0"/>
              <a:t> </a:t>
            </a:r>
            <a:r>
              <a:rPr lang="cs-CZ" dirty="0" err="1" smtClean="0"/>
              <a:t>five</a:t>
            </a:r>
            <a:r>
              <a:rPr lang="cs-CZ" dirty="0" smtClean="0"/>
              <a:t> </a:t>
            </a:r>
            <a:r>
              <a:rPr lang="cs-CZ" dirty="0" err="1" smtClean="0"/>
              <a:t>cigarettes</a:t>
            </a:r>
            <a:r>
              <a:rPr lang="cs-CZ" dirty="0" smtClean="0"/>
              <a:t> a </a:t>
            </a:r>
            <a:r>
              <a:rPr lang="cs-CZ" dirty="0" err="1" smtClean="0"/>
              <a:t>day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672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QUESTIONS - SOLUTION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call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mother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mother</a:t>
            </a:r>
            <a:r>
              <a:rPr lang="cs-CZ" dirty="0" smtClean="0"/>
              <a:t> </a:t>
            </a:r>
            <a:r>
              <a:rPr lang="cs-CZ" dirty="0" err="1" smtClean="0"/>
              <a:t>cook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dinner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aunt</a:t>
            </a:r>
            <a:r>
              <a:rPr lang="cs-CZ" dirty="0" smtClean="0"/>
              <a:t> do?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usually</a:t>
            </a:r>
            <a:r>
              <a:rPr lang="cs-CZ" dirty="0" smtClean="0"/>
              <a:t> had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snack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and </a:t>
            </a:r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born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 smtClean="0"/>
              <a:t>helped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homework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Where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 smtClean="0"/>
              <a:t>danced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with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How</a:t>
            </a:r>
            <a:r>
              <a:rPr lang="cs-CZ" dirty="0" smtClean="0"/>
              <a:t> many </a:t>
            </a:r>
            <a:r>
              <a:rPr lang="cs-CZ" dirty="0" err="1" smtClean="0"/>
              <a:t>cigarettes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grandfather</a:t>
            </a:r>
            <a:r>
              <a:rPr lang="cs-CZ" dirty="0" smtClean="0"/>
              <a:t> </a:t>
            </a:r>
            <a:r>
              <a:rPr lang="cs-CZ" dirty="0" err="1" smtClean="0"/>
              <a:t>smoke</a:t>
            </a:r>
            <a:r>
              <a:rPr lang="cs-CZ" dirty="0" smtClean="0"/>
              <a:t> a </a:t>
            </a:r>
            <a:r>
              <a:rPr lang="cs-CZ" dirty="0" err="1" smtClean="0"/>
              <a:t>day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42266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err="1" smtClean="0"/>
              <a:t>Answer</a:t>
            </a:r>
            <a:r>
              <a:rPr lang="cs-CZ" dirty="0" smtClean="0"/>
              <a:t> these </a:t>
            </a:r>
            <a:r>
              <a:rPr lang="cs-CZ" dirty="0" err="1" smtClean="0"/>
              <a:t>questions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mother</a:t>
            </a:r>
            <a:r>
              <a:rPr lang="cs-CZ" dirty="0" smtClean="0"/>
              <a:t> a </a:t>
            </a:r>
            <a:r>
              <a:rPr lang="cs-CZ" dirty="0" err="1" smtClean="0"/>
              <a:t>cook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a mobile </a:t>
            </a:r>
            <a:r>
              <a:rPr lang="cs-CZ" dirty="0" err="1" smtClean="0"/>
              <a:t>phone</a:t>
            </a:r>
            <a:r>
              <a:rPr lang="cs-CZ" dirty="0" smtClean="0"/>
              <a:t> </a:t>
            </a:r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were</a:t>
            </a:r>
            <a:r>
              <a:rPr lang="cs-CZ" dirty="0" smtClean="0"/>
              <a:t> a </a:t>
            </a:r>
            <a:r>
              <a:rPr lang="cs-CZ" dirty="0" err="1" smtClean="0"/>
              <a:t>child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a dog?</a:t>
            </a:r>
          </a:p>
          <a:p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party last night?</a:t>
            </a:r>
          </a:p>
          <a:p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a </a:t>
            </a:r>
            <a:r>
              <a:rPr lang="cs-CZ" dirty="0" err="1" smtClean="0"/>
              <a:t>job</a:t>
            </a:r>
            <a:r>
              <a:rPr lang="cs-CZ" dirty="0" smtClean="0"/>
              <a:t> on </a:t>
            </a:r>
            <a:r>
              <a:rPr lang="cs-CZ" dirty="0" err="1" smtClean="0"/>
              <a:t>your</a:t>
            </a:r>
            <a:r>
              <a:rPr lang="cs-CZ" dirty="0" smtClean="0"/>
              <a:t> last </a:t>
            </a:r>
            <a:r>
              <a:rPr lang="cs-CZ" dirty="0" err="1" smtClean="0"/>
              <a:t>holiday</a:t>
            </a:r>
            <a:r>
              <a:rPr lang="cs-CZ" dirty="0" smtClean="0"/>
              <a:t>?</a:t>
            </a:r>
          </a:p>
          <a:p>
            <a:r>
              <a:rPr lang="cs-CZ" dirty="0" err="1"/>
              <a:t>D</a:t>
            </a:r>
            <a:r>
              <a:rPr lang="cs-CZ" dirty="0" err="1" smtClean="0"/>
              <a:t>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get</a:t>
            </a:r>
            <a:r>
              <a:rPr lang="cs-CZ" dirty="0" smtClean="0"/>
              <a:t> </a:t>
            </a:r>
            <a:r>
              <a:rPr lang="cs-CZ" dirty="0" err="1" smtClean="0"/>
              <a:t>money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birthday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Were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in </a:t>
            </a:r>
            <a:r>
              <a:rPr lang="cs-CZ" dirty="0" err="1" smtClean="0"/>
              <a:t>Croatia</a:t>
            </a:r>
            <a:r>
              <a:rPr lang="cs-CZ" dirty="0" smtClean="0"/>
              <a:t> last </a:t>
            </a:r>
            <a:r>
              <a:rPr lang="cs-CZ" dirty="0" err="1" smtClean="0"/>
              <a:t>year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go to </a:t>
            </a:r>
            <a:r>
              <a:rPr lang="cs-CZ" dirty="0" err="1" smtClean="0"/>
              <a:t>elementary</a:t>
            </a:r>
            <a:r>
              <a:rPr lang="cs-CZ" dirty="0" smtClean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class</a:t>
            </a:r>
            <a:r>
              <a:rPr lang="cs-CZ" dirty="0" smtClean="0"/>
              <a:t> </a:t>
            </a:r>
            <a:r>
              <a:rPr lang="cs-CZ" dirty="0" err="1" smtClean="0"/>
              <a:t>teacher</a:t>
            </a:r>
            <a:r>
              <a:rPr lang="cs-CZ" smtClean="0"/>
              <a:t>?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656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RESOURCES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Slide </a:t>
            </a:r>
            <a:r>
              <a:rPr lang="cs-CZ" dirty="0" smtClean="0"/>
              <a:t>3 – 16 </a:t>
            </a:r>
            <a:r>
              <a:rPr lang="cs-CZ" smtClean="0"/>
              <a:t>Vlastní tvorba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70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196</TotalTime>
  <Words>1051</Words>
  <Application>Microsoft Office PowerPoint</Application>
  <PresentationFormat>Předvádění na obrazovce (4:3)</PresentationFormat>
  <Paragraphs>139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Bohatý</vt:lpstr>
      <vt:lpstr>Prezentace aplikace PowerPoint</vt:lpstr>
      <vt:lpstr>Prezentace aplikace PowerPoint</vt:lpstr>
      <vt:lpstr>PAST SIMPLE</vt:lpstr>
      <vt:lpstr>THE PAST SIMPLE - VERB „TO BE“ Affirmative</vt:lpstr>
      <vt:lpstr>The past simple „to be“ Negative</vt:lpstr>
      <vt:lpstr>The Past simple „to BE“ qUESTION</vt:lpstr>
      <vt:lpstr>THE PAST SIMPLE REGULAR VERBs affirmative</vt:lpstr>
      <vt:lpstr>The past simple (ir)regular verbs NEGATIVE</vt:lpstr>
      <vt:lpstr>The past simple (IR)regular verbs Question</vt:lpstr>
      <vt:lpstr>USE THE PAST SIMPLE</vt:lpstr>
      <vt:lpstr>USE THE PAST SIMPLE</vt:lpstr>
      <vt:lpstr>TRANSLATION</vt:lpstr>
      <vt:lpstr>TRANSLATION - SOLUTION</vt:lpstr>
      <vt:lpstr>Make questions from these sentences.</vt:lpstr>
      <vt:lpstr>QUESTIONS - SOLUTION</vt:lpstr>
      <vt:lpstr>Answer these questions</vt:lpstr>
      <vt:lpstr>RESOURCES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PETŘIKOVOVÁ Tereza</dc:creator>
  <cp:lastModifiedBy>PC8</cp:lastModifiedBy>
  <cp:revision>23</cp:revision>
  <dcterms:created xsi:type="dcterms:W3CDTF">2013-09-02T08:42:09Z</dcterms:created>
  <dcterms:modified xsi:type="dcterms:W3CDTF">2013-11-06T22:04:31Z</dcterms:modified>
</cp:coreProperties>
</file>