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62" r:id="rId3"/>
    <p:sldId id="263" r:id="rId4"/>
    <p:sldId id="257" r:id="rId5"/>
    <p:sldId id="258" r:id="rId6"/>
    <p:sldId id="259" r:id="rId7"/>
    <p:sldId id="260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B1558E-A87B-47E0-A696-0582EA27579F}" type="datetimeFigureOut">
              <a:rPr lang="cs-CZ" smtClean="0"/>
              <a:pPr/>
              <a:t>8.11.2013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795BAB-FA7B-420A-9BBD-FAC69580D24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B1558E-A87B-47E0-A696-0582EA27579F}" type="datetimeFigureOut">
              <a:rPr lang="cs-CZ" smtClean="0"/>
              <a:pPr/>
              <a:t>8.11.2013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795BAB-FA7B-420A-9BBD-FAC69580D24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B1558E-A87B-47E0-A696-0582EA27579F}" type="datetimeFigureOut">
              <a:rPr lang="cs-CZ" smtClean="0"/>
              <a:pPr/>
              <a:t>8.11.2013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795BAB-FA7B-420A-9BBD-FAC69580D24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B1558E-A87B-47E0-A696-0582EA27579F}" type="datetimeFigureOut">
              <a:rPr lang="cs-CZ" smtClean="0"/>
              <a:pPr/>
              <a:t>8.11.2013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795BAB-FA7B-420A-9BBD-FAC69580D24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B1558E-A87B-47E0-A696-0582EA27579F}" type="datetimeFigureOut">
              <a:rPr lang="cs-CZ" smtClean="0"/>
              <a:pPr/>
              <a:t>8.11.2013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795BAB-FA7B-420A-9BBD-FAC69580D24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B1558E-A87B-47E0-A696-0582EA27579F}" type="datetimeFigureOut">
              <a:rPr lang="cs-CZ" smtClean="0"/>
              <a:pPr/>
              <a:t>8.11.2013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795BAB-FA7B-420A-9BBD-FAC69580D24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B1558E-A87B-47E0-A696-0582EA27579F}" type="datetimeFigureOut">
              <a:rPr lang="cs-CZ" smtClean="0"/>
              <a:pPr/>
              <a:t>8.11.2013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795BAB-FA7B-420A-9BBD-FAC69580D24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B1558E-A87B-47E0-A696-0582EA27579F}" type="datetimeFigureOut">
              <a:rPr lang="cs-CZ" smtClean="0"/>
              <a:pPr/>
              <a:t>8.11.2013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795BAB-FA7B-420A-9BBD-FAC69580D24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B1558E-A87B-47E0-A696-0582EA27579F}" type="datetimeFigureOut">
              <a:rPr lang="cs-CZ" smtClean="0"/>
              <a:pPr/>
              <a:t>8.11.2013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795BAB-FA7B-420A-9BBD-FAC69580D24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B1558E-A87B-47E0-A696-0582EA27579F}" type="datetimeFigureOut">
              <a:rPr lang="cs-CZ" smtClean="0"/>
              <a:pPr/>
              <a:t>8.11.2013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795BAB-FA7B-420A-9BBD-FAC69580D24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B1558E-A87B-47E0-A696-0582EA27579F}" type="datetimeFigureOut">
              <a:rPr lang="cs-CZ" smtClean="0"/>
              <a:pPr/>
              <a:t>8.11.2013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795BAB-FA7B-420A-9BBD-FAC69580D24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B1558E-A87B-47E0-A696-0582EA27579F}" type="datetimeFigureOut">
              <a:rPr lang="cs-CZ" smtClean="0"/>
              <a:pPr/>
              <a:t>8.11.2013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795BAB-FA7B-420A-9BBD-FAC69580D24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 txBox="1">
            <a:spLocks/>
          </p:cNvSpPr>
          <p:nvPr/>
        </p:nvSpPr>
        <p:spPr>
          <a:xfrm>
            <a:off x="611188" y="1341438"/>
            <a:ext cx="8137525" cy="2016125"/>
          </a:xfrm>
          <a:prstGeom prst="rect">
            <a:avLst/>
          </a:prstGeom>
        </p:spPr>
        <p:txBody>
          <a:bodyPr/>
          <a:lstStyle/>
          <a:p>
            <a:pPr eaLnBrk="0" hangingPunct="0">
              <a:defRPr/>
            </a:pPr>
            <a:r>
              <a:rPr lang="cs-CZ" sz="2500" kern="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Název školy: Základní škola T. G. Masaryka a Mateřská škola Poříčany, okr. Kolín</a:t>
            </a:r>
            <a:br>
              <a:rPr lang="cs-CZ" sz="2500" kern="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r>
              <a:rPr lang="cs-CZ" sz="2500" kern="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Autor: Mgr. Alena Černá</a:t>
            </a:r>
            <a:br>
              <a:rPr lang="cs-CZ" sz="2500" kern="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r>
              <a:rPr lang="cs-CZ" sz="2500" kern="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Název: </a:t>
            </a:r>
            <a:r>
              <a:rPr lang="cs-CZ" sz="2500" kern="0" dirty="0" smtClean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VY_32_INOVACE_</a:t>
            </a:r>
            <a:r>
              <a:rPr lang="en-US" sz="2500" kern="0" dirty="0" smtClean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AJ</a:t>
            </a:r>
            <a:r>
              <a:rPr lang="cs-CZ" sz="2500" kern="0" dirty="0" smtClean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_12_My </a:t>
            </a:r>
            <a:r>
              <a:rPr lang="cs-CZ" sz="2500" kern="0" dirty="0" err="1" smtClean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new</a:t>
            </a:r>
            <a:r>
              <a:rPr lang="cs-CZ" sz="2500" kern="0" dirty="0" smtClean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 identity</a:t>
            </a:r>
            <a:endParaRPr lang="cs-CZ" sz="2500" kern="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5" name="Podnadpis 4"/>
          <p:cNvSpPr txBox="1">
            <a:spLocks/>
          </p:cNvSpPr>
          <p:nvPr/>
        </p:nvSpPr>
        <p:spPr>
          <a:xfrm>
            <a:off x="755650" y="3213100"/>
            <a:ext cx="7632700" cy="1944688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42900" indent="-342900" eaLnBrk="0" hangingPunct="0">
              <a:spcBef>
                <a:spcPct val="20000"/>
              </a:spcBef>
              <a:buFontTx/>
              <a:buChar char="•"/>
              <a:defRPr/>
            </a:pPr>
            <a:r>
              <a:rPr lang="cs-CZ" sz="2400" kern="0" dirty="0">
                <a:latin typeface="+mn-lt"/>
              </a:rPr>
              <a:t>Číslo projektu: CZ1.07/1.4.00/21.3085 </a:t>
            </a:r>
          </a:p>
          <a:p>
            <a:pPr marL="342900" indent="-342900" eaLnBrk="0" hangingPunct="0">
              <a:spcBef>
                <a:spcPct val="20000"/>
              </a:spcBef>
              <a:buFontTx/>
              <a:buChar char="•"/>
              <a:defRPr/>
            </a:pPr>
            <a:r>
              <a:rPr lang="en-GB" sz="2400" kern="0" dirty="0" smtClean="0">
                <a:latin typeface="+mn-lt"/>
              </a:rPr>
              <a:t>Anotace: </a:t>
            </a:r>
            <a:r>
              <a:rPr lang="cs-CZ" sz="2400" kern="0" dirty="0" smtClean="0">
                <a:latin typeface="+mn-lt"/>
              </a:rPr>
              <a:t>procvičování ústního projevu, představení se, rozhovor s další osobou</a:t>
            </a:r>
            <a:r>
              <a:rPr lang="cs-CZ" sz="2400" kern="0" dirty="0" smtClean="0"/>
              <a:t>, tvorba otázek, reakce na kladené otázky</a:t>
            </a:r>
            <a:endParaRPr lang="cs-CZ" sz="2400" kern="0" dirty="0" smtClean="0">
              <a:latin typeface="+mn-lt"/>
            </a:endParaRPr>
          </a:p>
        </p:txBody>
      </p:sp>
      <p:pic>
        <p:nvPicPr>
          <p:cNvPr id="1026" name="Picture 2" descr="C:\Users\alencaa\Desktop\logo_eu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5157192"/>
            <a:ext cx="6084168" cy="155455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My Fake Identity</a:t>
            </a:r>
            <a:endParaRPr lang="en-GB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1371600" y="4365104"/>
            <a:ext cx="6400800" cy="1273696"/>
          </a:xfrm>
        </p:spPr>
        <p:txBody>
          <a:bodyPr/>
          <a:lstStyle/>
          <a:p>
            <a:r>
              <a:rPr lang="en-GB" dirty="0" smtClean="0"/>
              <a:t>Role-plays 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Instructions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1. Příprava</a:t>
            </a:r>
          </a:p>
          <a:p>
            <a:pPr lvl="1"/>
            <a:r>
              <a:rPr lang="cs-CZ" dirty="0" smtClean="0"/>
              <a:t>Rozdat kartičky s novými identitami</a:t>
            </a:r>
          </a:p>
          <a:p>
            <a:pPr lvl="1"/>
            <a:r>
              <a:rPr lang="cs-CZ" dirty="0" smtClean="0"/>
              <a:t>Každý si připraví povídání o sobě</a:t>
            </a:r>
          </a:p>
          <a:p>
            <a:r>
              <a:rPr lang="cs-CZ" dirty="0" smtClean="0"/>
              <a:t>2. Role-playing</a:t>
            </a:r>
          </a:p>
          <a:p>
            <a:pPr lvl="1"/>
            <a:r>
              <a:rPr lang="cs-CZ" dirty="0" smtClean="0"/>
              <a:t>Žáci se navzájem představí</a:t>
            </a:r>
          </a:p>
          <a:p>
            <a:pPr lvl="1"/>
            <a:r>
              <a:rPr lang="cs-CZ" dirty="0" smtClean="0"/>
              <a:t>Vytvoří a předvedou rozhovory (např. rozhovor s novým žákem, televizní show, rozhovor v radiu, …)</a:t>
            </a:r>
          </a:p>
          <a:p>
            <a:r>
              <a:rPr lang="cs-CZ" dirty="0" smtClean="0"/>
              <a:t>3. Zakončení</a:t>
            </a:r>
          </a:p>
          <a:p>
            <a:pPr lvl="1"/>
            <a:r>
              <a:rPr lang="cs-CZ" dirty="0" smtClean="0"/>
              <a:t>Žáci mohou popsat postavu s níž vedli rozhovor 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John Smith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36</a:t>
            </a:r>
          </a:p>
          <a:p>
            <a:r>
              <a:rPr lang="en-GB" dirty="0" smtClean="0"/>
              <a:t>London, UK</a:t>
            </a:r>
          </a:p>
          <a:p>
            <a:r>
              <a:rPr lang="en-GB" dirty="0" smtClean="0"/>
              <a:t>An architect</a:t>
            </a:r>
          </a:p>
          <a:p>
            <a:r>
              <a:rPr lang="en-GB" dirty="0" smtClean="0"/>
              <a:t>Design houses</a:t>
            </a:r>
          </a:p>
          <a:p>
            <a:r>
              <a:rPr lang="en-GB" dirty="0" smtClean="0"/>
              <a:t>Wife Mary</a:t>
            </a:r>
          </a:p>
          <a:p>
            <a:r>
              <a:rPr lang="en-GB" dirty="0" smtClean="0"/>
              <a:t>Children: John jr. (10), Anne (6)</a:t>
            </a:r>
          </a:p>
          <a:p>
            <a:r>
              <a:rPr lang="en-GB" dirty="0" smtClean="0"/>
              <a:t>Hobbies: swimming, having barbecue, reading detective stories</a:t>
            </a:r>
          </a:p>
          <a:p>
            <a:r>
              <a:rPr lang="en-GB" dirty="0" smtClean="0"/>
              <a:t>Food: steaks and hamburgers</a:t>
            </a:r>
          </a:p>
          <a:p>
            <a:r>
              <a:rPr lang="en-GB" dirty="0" smtClean="0"/>
              <a:t>Drink: orange juice</a:t>
            </a:r>
          </a:p>
          <a:p>
            <a:r>
              <a:rPr lang="en-GB" dirty="0" smtClean="0"/>
              <a:t>Pet: dog (Harry), parrot (Captain Smith)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Elis Newman 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67</a:t>
            </a:r>
          </a:p>
          <a:p>
            <a:r>
              <a:rPr lang="en-GB" dirty="0" smtClean="0"/>
              <a:t>Los Angeles, USA</a:t>
            </a:r>
          </a:p>
          <a:p>
            <a:r>
              <a:rPr lang="en-GB" dirty="0" smtClean="0"/>
              <a:t>Librarian </a:t>
            </a:r>
          </a:p>
          <a:p>
            <a:r>
              <a:rPr lang="en-GB" dirty="0" smtClean="0"/>
              <a:t>Work in a library</a:t>
            </a:r>
          </a:p>
          <a:p>
            <a:r>
              <a:rPr lang="en-GB" dirty="0" smtClean="0"/>
              <a:t>Husband: Bernard (70)</a:t>
            </a:r>
          </a:p>
          <a:p>
            <a:r>
              <a:rPr lang="en-GB" dirty="0" smtClean="0"/>
              <a:t>Children: Jack (37), Peter (40)</a:t>
            </a:r>
          </a:p>
          <a:p>
            <a:r>
              <a:rPr lang="en-GB" dirty="0" smtClean="0"/>
              <a:t>Hobbies: knitting, solving puzzles, reading romantic novels</a:t>
            </a:r>
          </a:p>
          <a:p>
            <a:r>
              <a:rPr lang="en-GB" dirty="0" smtClean="0"/>
              <a:t>Food: broccoli and cheese</a:t>
            </a:r>
          </a:p>
          <a:p>
            <a:r>
              <a:rPr lang="en-GB" dirty="0" smtClean="0"/>
              <a:t>Drink: lemonade</a:t>
            </a:r>
          </a:p>
          <a:p>
            <a:r>
              <a:rPr lang="en-GB" dirty="0" smtClean="0"/>
              <a:t>Pet: python (Joseph)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Peter Jones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18</a:t>
            </a:r>
          </a:p>
          <a:p>
            <a:r>
              <a:rPr lang="en-GB" dirty="0" smtClean="0"/>
              <a:t>New York, USA</a:t>
            </a:r>
          </a:p>
          <a:p>
            <a:r>
              <a:rPr lang="en-GB" dirty="0" smtClean="0"/>
              <a:t>Study New York University</a:t>
            </a:r>
          </a:p>
          <a:p>
            <a:r>
              <a:rPr lang="en-GB" dirty="0" smtClean="0"/>
              <a:t>Single</a:t>
            </a:r>
          </a:p>
          <a:p>
            <a:r>
              <a:rPr lang="en-GB" dirty="0" smtClean="0"/>
              <a:t>Brother Tom (24) and sister Sarah (20)</a:t>
            </a:r>
          </a:p>
          <a:p>
            <a:r>
              <a:rPr lang="en-GB" dirty="0" smtClean="0"/>
              <a:t>Hobbies: skiing and snowboarding, scuba diving</a:t>
            </a:r>
          </a:p>
          <a:p>
            <a:r>
              <a:rPr lang="en-GB" dirty="0" smtClean="0"/>
              <a:t>Food: Mac and cheese, chocolate</a:t>
            </a:r>
          </a:p>
          <a:p>
            <a:r>
              <a:rPr lang="en-GB" dirty="0" smtClean="0"/>
              <a:t>Drink: Pepsi</a:t>
            </a:r>
          </a:p>
          <a:p>
            <a:r>
              <a:rPr lang="en-GB" dirty="0" smtClean="0"/>
              <a:t>Pets: 0 (allergic to animal fur)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Monika Brown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8</a:t>
            </a:r>
          </a:p>
          <a:p>
            <a:r>
              <a:rPr lang="en-GB" dirty="0" smtClean="0"/>
              <a:t>Sydney, Australia</a:t>
            </a:r>
          </a:p>
          <a:p>
            <a:r>
              <a:rPr lang="en-GB" dirty="0" smtClean="0"/>
              <a:t>Study elementary school</a:t>
            </a:r>
          </a:p>
          <a:p>
            <a:r>
              <a:rPr lang="en-GB" dirty="0" smtClean="0"/>
              <a:t>Brother Kevin (5)</a:t>
            </a:r>
          </a:p>
          <a:p>
            <a:r>
              <a:rPr lang="en-GB" dirty="0" smtClean="0"/>
              <a:t>Hobbies: school (maths), swimming in the ocean, building sand castles</a:t>
            </a:r>
          </a:p>
          <a:p>
            <a:r>
              <a:rPr lang="en-GB" dirty="0" smtClean="0"/>
              <a:t>Food: Cookies and sweets</a:t>
            </a:r>
          </a:p>
          <a:p>
            <a:r>
              <a:rPr lang="en-GB" dirty="0" smtClean="0"/>
              <a:t>Drink: Pineapple juice</a:t>
            </a:r>
          </a:p>
          <a:p>
            <a:r>
              <a:rPr lang="en-GB" dirty="0" smtClean="0"/>
              <a:t>Pets: dogs (Simon, Jerry, Doug), cats (Susanne, Jennifer)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Benjamin Cole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25</a:t>
            </a:r>
          </a:p>
          <a:p>
            <a:r>
              <a:rPr lang="en-GB" dirty="0" smtClean="0"/>
              <a:t>Vancouver, Canada</a:t>
            </a:r>
          </a:p>
          <a:p>
            <a:r>
              <a:rPr lang="en-GB" dirty="0" smtClean="0"/>
              <a:t>Girlfriend Lindsey (23)</a:t>
            </a:r>
          </a:p>
          <a:p>
            <a:r>
              <a:rPr lang="en-GB" dirty="0" smtClean="0"/>
              <a:t>Singer (music band: 6 hours to Venus)</a:t>
            </a:r>
          </a:p>
          <a:p>
            <a:r>
              <a:rPr lang="en-GB" dirty="0" smtClean="0"/>
              <a:t>Only child</a:t>
            </a:r>
          </a:p>
          <a:p>
            <a:r>
              <a:rPr lang="en-US" dirty="0" smtClean="0"/>
              <a:t>Hobbies: listening to music, singing, playing guitar</a:t>
            </a:r>
          </a:p>
          <a:p>
            <a:r>
              <a:rPr lang="en-GB" dirty="0" smtClean="0"/>
              <a:t>Food: </a:t>
            </a:r>
            <a:r>
              <a:rPr lang="en-GB" dirty="0" err="1" smtClean="0"/>
              <a:t>chickenburger</a:t>
            </a:r>
            <a:r>
              <a:rPr lang="en-GB" dirty="0" smtClean="0"/>
              <a:t>, tuna sandwich</a:t>
            </a:r>
          </a:p>
          <a:p>
            <a:r>
              <a:rPr lang="en-GB" dirty="0" smtClean="0"/>
              <a:t>Drink: black coffee</a:t>
            </a:r>
          </a:p>
          <a:p>
            <a:r>
              <a:rPr lang="en-GB" dirty="0" smtClean="0"/>
              <a:t>Pets: a chameleon (Enrique)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</TotalTime>
  <Words>359</Words>
  <Application>Microsoft Office PowerPoint</Application>
  <PresentationFormat>Předvádění na obrazovce (4:3)</PresentationFormat>
  <Paragraphs>65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My Fake Identity</vt:lpstr>
      <vt:lpstr>Instructions </vt:lpstr>
      <vt:lpstr>John Smith</vt:lpstr>
      <vt:lpstr>Elis Newman </vt:lpstr>
      <vt:lpstr>Peter Jones</vt:lpstr>
      <vt:lpstr>Monika Brown</vt:lpstr>
      <vt:lpstr>Benjamin Cole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alencaa</dc:creator>
  <cp:lastModifiedBy>alencaa</cp:lastModifiedBy>
  <cp:revision>7</cp:revision>
  <dcterms:created xsi:type="dcterms:W3CDTF">2013-04-30T12:54:43Z</dcterms:created>
  <dcterms:modified xsi:type="dcterms:W3CDTF">2013-11-08T21:40:00Z</dcterms:modified>
</cp:coreProperties>
</file>