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6FF8EA7-E510-444D-AE94-EA8272717FCB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6903394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VY_32_INOVACE_12_A_01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Hlavní části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1998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2135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části motorových vozidel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608" y="4077072"/>
            <a:ext cx="4623287" cy="2607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  <a:tabLst>
                <a:tab pos="3175" algn="l"/>
              </a:tabLst>
            </a:pPr>
            <a:r>
              <a:rPr lang="cs-CZ" sz="2800" b="1" dirty="0" smtClean="0">
                <a:latin typeface="Arial" charset="0"/>
              </a:rPr>
              <a:t>1. Osobní </a:t>
            </a:r>
            <a:r>
              <a:rPr lang="cs-CZ" sz="2800" b="1" dirty="0">
                <a:latin typeface="Arial" charset="0"/>
              </a:rPr>
              <a:t>automobily</a:t>
            </a:r>
            <a:endParaRPr lang="cs-CZ" sz="2800" dirty="0">
              <a:latin typeface="Arial" charset="0"/>
            </a:endParaRPr>
          </a:p>
          <a:p>
            <a:pPr>
              <a:tabLst>
                <a:tab pos="3175" algn="l"/>
              </a:tabLst>
            </a:pPr>
            <a:endParaRPr lang="cs-CZ" sz="2800" b="1" i="1" dirty="0">
              <a:solidFill>
                <a:schemeClr val="accent2"/>
              </a:solidFill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Podvozek</a:t>
            </a:r>
            <a:endParaRPr lang="cs-CZ" sz="2600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Poháněcí soustava</a:t>
            </a:r>
            <a:endParaRPr lang="cs-CZ" sz="2600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Samonosná karosérie</a:t>
            </a:r>
            <a:endParaRPr lang="cs-CZ" sz="2600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Příslušenství</a:t>
            </a:r>
            <a:endParaRPr lang="cs-CZ" sz="2600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Výstroj</a:t>
            </a:r>
            <a:endParaRPr lang="cs-CZ" sz="2600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Výbava</a:t>
            </a:r>
            <a:endParaRPr lang="cs-CZ" sz="2600" dirty="0">
              <a:latin typeface="Arial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276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části motorových vozidel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  <a:tabLst>
                <a:tab pos="3175" algn="l"/>
              </a:tabLst>
            </a:pPr>
            <a:r>
              <a:rPr lang="cs-CZ" sz="2800" b="1" dirty="0" smtClean="0">
                <a:latin typeface="Arial" charset="0"/>
              </a:rPr>
              <a:t>2. Nákladní </a:t>
            </a:r>
            <a:r>
              <a:rPr lang="cs-CZ" sz="2800" b="1" dirty="0">
                <a:latin typeface="Arial" charset="0"/>
              </a:rPr>
              <a:t>automobily</a:t>
            </a:r>
            <a:endParaRPr lang="cs-CZ" sz="2800" dirty="0">
              <a:latin typeface="Arial" charset="0"/>
            </a:endParaRPr>
          </a:p>
          <a:p>
            <a:pPr>
              <a:buClrTx/>
              <a:tabLst>
                <a:tab pos="3175" algn="l"/>
              </a:tabLst>
            </a:pPr>
            <a:endParaRPr lang="cs-CZ" sz="2600" i="1" dirty="0">
              <a:solidFill>
                <a:schemeClr val="hlink"/>
              </a:solidFill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Strojový spodek</a:t>
            </a:r>
            <a:endParaRPr lang="cs-CZ" sz="2600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 smtClean="0">
                <a:latin typeface="Arial" charset="0"/>
              </a:rPr>
              <a:t>Karosérie(kabina)</a:t>
            </a:r>
            <a:endParaRPr lang="cs-CZ" sz="2600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Příslušenství</a:t>
            </a:r>
            <a:endParaRPr lang="cs-CZ" sz="2600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Výstroj</a:t>
            </a:r>
            <a:endParaRPr lang="cs-CZ" sz="2600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Výbava</a:t>
            </a:r>
          </a:p>
          <a:p>
            <a:pPr>
              <a:buFont typeface="Courier New" panose="02070309020205020404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206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části motorových vozidel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406152" cy="4854280"/>
          </a:xfrm>
        </p:spPr>
        <p:txBody>
          <a:bodyPr>
            <a:noAutofit/>
          </a:bodyPr>
          <a:lstStyle/>
          <a:p>
            <a:pPr marL="0" indent="0">
              <a:buNone/>
              <a:tabLst>
                <a:tab pos="276225" algn="l"/>
              </a:tabLst>
            </a:pPr>
            <a:r>
              <a:rPr lang="cs-CZ" sz="2800" b="1" dirty="0">
                <a:latin typeface="Arial" charset="0"/>
              </a:rPr>
              <a:t>Osobní </a:t>
            </a:r>
            <a:r>
              <a:rPr lang="cs-CZ" sz="2800" b="1" dirty="0" smtClean="0">
                <a:latin typeface="Arial" charset="0"/>
              </a:rPr>
              <a:t>automobily</a:t>
            </a:r>
            <a:endParaRPr lang="cs-CZ" sz="2800" b="1" i="1" dirty="0">
              <a:latin typeface="Arial" charset="0"/>
            </a:endParaRPr>
          </a:p>
          <a:p>
            <a:pPr marL="0" indent="0">
              <a:buNone/>
              <a:tabLst>
                <a:tab pos="276225" algn="l"/>
              </a:tabLst>
            </a:pPr>
            <a:r>
              <a:rPr lang="cs-CZ" sz="2600" b="1" i="1" dirty="0" smtClean="0">
                <a:latin typeface="Arial" charset="0"/>
              </a:rPr>
              <a:t>A. Podvozek</a:t>
            </a:r>
            <a:endParaRPr lang="cs-CZ" sz="2800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podvěsy (přední, zadní</a:t>
            </a:r>
            <a:r>
              <a:rPr lang="cs-CZ" sz="2600" i="1" dirty="0" smtClean="0">
                <a:latin typeface="Arial" charset="0"/>
              </a:rPr>
              <a:t>)</a:t>
            </a:r>
            <a:endParaRPr lang="cs-CZ" sz="2600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 smtClean="0">
                <a:latin typeface="Arial" charset="0"/>
              </a:rPr>
              <a:t>nápravy </a:t>
            </a:r>
            <a:r>
              <a:rPr lang="cs-CZ" sz="2600" i="1" dirty="0">
                <a:latin typeface="Arial" charset="0"/>
              </a:rPr>
              <a:t>(řídicí, hnací</a:t>
            </a:r>
            <a:r>
              <a:rPr lang="cs-CZ" sz="2600" i="1" dirty="0" smtClean="0">
                <a:latin typeface="Arial" charset="0"/>
              </a:rPr>
              <a:t>)</a:t>
            </a:r>
            <a:endParaRPr lang="cs-CZ" sz="2600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 smtClean="0">
                <a:latin typeface="Arial" charset="0"/>
              </a:rPr>
              <a:t>pérování</a:t>
            </a:r>
            <a:endParaRPr lang="cs-CZ" sz="2600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 smtClean="0">
                <a:latin typeface="Arial" charset="0"/>
              </a:rPr>
              <a:t>brzdový systém</a:t>
            </a:r>
            <a:r>
              <a:rPr lang="cs-CZ" sz="2600" i="1" dirty="0">
                <a:latin typeface="Arial" charset="0"/>
              </a:rPr>
              <a:t>	</a:t>
            </a: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 smtClean="0">
                <a:latin typeface="Arial" charset="0"/>
              </a:rPr>
              <a:t>kola</a:t>
            </a:r>
            <a:endParaRPr lang="cs-CZ" sz="2600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 smtClean="0">
                <a:latin typeface="Arial" charset="0"/>
              </a:rPr>
              <a:t>řízení</a:t>
            </a:r>
            <a:endParaRPr lang="cs-CZ" sz="2600" i="1" dirty="0">
              <a:latin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44371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761" y="2382893"/>
            <a:ext cx="5723948" cy="435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740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části motorových vozidel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1893984" cy="4572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Nápravy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 smtClean="0">
                <a:latin typeface="Arial" charset="0"/>
              </a:rPr>
              <a:t>Hnací </a:t>
            </a:r>
            <a:endParaRPr lang="cs-CZ" sz="2600" i="1" dirty="0">
              <a:latin typeface="Arial" charset="0"/>
            </a:endParaRPr>
          </a:p>
          <a:p>
            <a:pPr lvl="1"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100" i="1" dirty="0">
                <a:solidFill>
                  <a:schemeClr val="tx1"/>
                </a:solidFill>
                <a:latin typeface="Arial" charset="0"/>
              </a:rPr>
              <a:t>Řídící </a:t>
            </a:r>
          </a:p>
          <a:p>
            <a:pPr lvl="1"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100" i="1" dirty="0" smtClean="0">
                <a:solidFill>
                  <a:schemeClr val="tx1"/>
                </a:solidFill>
                <a:latin typeface="Arial" charset="0"/>
              </a:rPr>
              <a:t>Vlečené</a:t>
            </a:r>
            <a:endParaRPr lang="cs-CZ" sz="2600" i="1" dirty="0">
              <a:solidFill>
                <a:schemeClr val="tx1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052736"/>
            <a:ext cx="3384376" cy="2724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725" y="3792061"/>
            <a:ext cx="4071739" cy="2928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92061"/>
            <a:ext cx="4088985" cy="2928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2483768" y="2060848"/>
            <a:ext cx="1893984" cy="1440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 smtClean="0">
                <a:latin typeface="Arial" charset="0"/>
              </a:rPr>
              <a:t>Hnané</a:t>
            </a:r>
          </a:p>
          <a:p>
            <a:pPr lvl="1"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100" i="1" dirty="0" smtClean="0">
                <a:solidFill>
                  <a:schemeClr val="tx1"/>
                </a:solidFill>
                <a:latin typeface="Arial" charset="0"/>
              </a:rPr>
              <a:t>Řídící</a:t>
            </a:r>
          </a:p>
          <a:p>
            <a:pPr lvl="1"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100" i="1" dirty="0" smtClean="0">
                <a:solidFill>
                  <a:schemeClr val="tx1"/>
                </a:solidFill>
                <a:latin typeface="Arial" charset="0"/>
              </a:rPr>
              <a:t>Vlečené</a:t>
            </a:r>
            <a:endParaRPr lang="cs-CZ" sz="2100" i="1" dirty="0">
              <a:solidFill>
                <a:schemeClr val="tx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0019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části motorových vozidel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b="1" i="1" dirty="0" smtClean="0">
                <a:latin typeface="Arial" charset="0"/>
              </a:rPr>
              <a:t>Pérování</a:t>
            </a:r>
            <a:endParaRPr lang="cs-CZ" sz="2600" b="1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endParaRPr lang="cs-CZ" sz="2600" b="1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endParaRPr lang="cs-CZ" sz="2600" b="1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endParaRPr lang="cs-CZ" sz="2600" b="1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b="1" i="1" dirty="0">
                <a:latin typeface="Arial" charset="0"/>
              </a:rPr>
              <a:t>Brzdový systém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7" y="3444731"/>
            <a:ext cx="2232247" cy="2721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429000"/>
            <a:ext cx="1419225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3746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části motorových vozidel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>
                <a:latin typeface="Arial" charset="0"/>
              </a:rPr>
              <a:t>Kola</a:t>
            </a: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endParaRPr lang="cs-CZ" sz="2600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endParaRPr lang="cs-CZ" sz="2600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endParaRPr lang="cs-CZ" sz="2600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endParaRPr lang="cs-CZ" sz="2600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i="1" dirty="0" smtClean="0">
                <a:latin typeface="Arial" charset="0"/>
              </a:rPr>
              <a:t>Řízení </a:t>
            </a:r>
            <a:endParaRPr lang="cs-CZ" sz="2600" i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endParaRPr lang="cs-CZ" sz="2600" i="1" dirty="0"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8" y="1276350"/>
            <a:ext cx="5762625" cy="2584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149080"/>
            <a:ext cx="6105525" cy="1896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26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části motorových vozidel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K.Horejš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V.Motejl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a kol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ŘÍRUČKA PRO ŘIDIČE A OPRAVÁŘE AUTOMOBILŮ</a:t>
            </a:r>
            <a:r>
              <a:rPr lang="en-US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vyd.4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Litera Brno 2011,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s.370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Jan Z., Ždánský B.,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600">
                <a:latin typeface="Arial" panose="020B0604020202020204" pitchFamily="34" charset="0"/>
                <a:cs typeface="Arial" panose="020B0604020202020204" pitchFamily="34" charset="0"/>
              </a:rPr>
              <a:t> J., Automobily 1 Podvozky,  ISBN:978-8087143-11-7, 2.Vyd., Brno 2009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415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260</TotalTime>
  <Words>223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Prezentace aplikace PowerPoint</vt:lpstr>
      <vt:lpstr>Hlavní části motorových vozidel</vt:lpstr>
      <vt:lpstr>Hlavní části motorových vozidel</vt:lpstr>
      <vt:lpstr>Hlavní části motorových vozidel</vt:lpstr>
      <vt:lpstr>Hlavní části motorových vozidel</vt:lpstr>
      <vt:lpstr>Hlavní části motorových vozidel</vt:lpstr>
      <vt:lpstr>Hlavní části motorových vozidel</vt:lpstr>
      <vt:lpstr>Hlavní části motorových vozidel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16</cp:revision>
  <dcterms:created xsi:type="dcterms:W3CDTF">2013-05-24T04:02:27Z</dcterms:created>
  <dcterms:modified xsi:type="dcterms:W3CDTF">2013-11-09T05:25:22Z</dcterms:modified>
</cp:coreProperties>
</file>