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8" r:id="rId2"/>
    <p:sldId id="265" r:id="rId3"/>
    <p:sldId id="259" r:id="rId4"/>
    <p:sldId id="260" r:id="rId5"/>
    <p:sldId id="261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79EDC3-FD3E-422B-AFF7-1AA804A0EFDD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D3A99B-F6B8-4B96-B7CC-4D12243D46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831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Tento</a:t>
            </a:r>
            <a:r>
              <a:rPr lang="en-US" dirty="0" smtClean="0"/>
              <a:t> </a:t>
            </a:r>
            <a:r>
              <a:rPr lang="en-US" dirty="0" err="1" smtClean="0"/>
              <a:t>typ</a:t>
            </a:r>
            <a:r>
              <a:rPr lang="en-US" baseline="0" dirty="0" smtClean="0"/>
              <a:t> </a:t>
            </a:r>
            <a:r>
              <a:rPr lang="en-US" baseline="0" dirty="0" err="1" smtClean="0"/>
              <a:t>karos</a:t>
            </a:r>
            <a:r>
              <a:rPr lang="cs-CZ" baseline="0" dirty="0" err="1" smtClean="0"/>
              <a:t>érie</a:t>
            </a:r>
            <a:r>
              <a:rPr lang="cs-CZ" baseline="0" dirty="0" smtClean="0"/>
              <a:t> není sám schopen nést vozidlo, jelikož má dělenou spodní a horní část karosérie. Ve spodní části se nachází rám, ke kterému je karosérie pružně uložena.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D3A99B-F6B8-4B96-B7CC-4D12243D463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8302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Obsahuje</a:t>
            </a:r>
            <a:r>
              <a:rPr lang="cs-CZ" baseline="0" dirty="0" smtClean="0"/>
              <a:t> rám, který slouží k uchycení podvozkových orgánů.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D3A99B-F6B8-4B96-B7CC-4D12243D463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857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5DC1A-2A18-4259-ADFA-94F612141A89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A6ADAD7-F5C7-4349-A986-FAD55A1504E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5DC1A-2A18-4259-ADFA-94F612141A89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A6ADAD7-F5C7-4349-A986-FAD55A1504E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5DC1A-2A18-4259-ADFA-94F612141A89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A6ADAD7-F5C7-4349-A986-FAD55A1504E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75DC1A-2A18-4259-ADFA-94F612141A89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ADAD7-F5C7-4349-A986-FAD55A1504E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5DC1A-2A18-4259-ADFA-94F612141A89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A6ADAD7-F5C7-4349-A986-FAD55A1504E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5DC1A-2A18-4259-ADFA-94F612141A89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A6ADAD7-F5C7-4349-A986-FAD55A150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5DC1A-2A18-4259-ADFA-94F612141A89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A6ADAD7-F5C7-4349-A986-FAD55A1504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A6ADAD7-F5C7-4349-A986-FAD55A1504E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5DC1A-2A18-4259-ADFA-94F612141A89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A6ADAD7-F5C7-4349-A986-FAD55A1504E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75DC1A-2A18-4259-ADFA-94F612141A89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5DC1A-2A18-4259-ADFA-94F612141A89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ADAD7-F5C7-4349-A986-FAD55A1504E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A6ADAD7-F5C7-4349-A986-FAD55A1504E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75DC1A-2A18-4259-ADFA-94F612141A89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75DC1A-2A18-4259-ADFA-94F612141A89}" type="datetimeFigureOut">
              <a:rPr lang="cs-CZ" smtClean="0"/>
              <a:t>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A6ADAD7-F5C7-4349-A986-FAD55A1504E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biahtp.wz.cz/Karos.htm" TargetMode="External"/><Relationship Id="rId2" Type="http://schemas.openxmlformats.org/officeDocument/2006/relationships/hyperlink" Target="http://www.spartaky.cz/Content/print=yes/pid=14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0667502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VY_32_INOVACE_12_A_03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Karosérie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9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6069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293065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Karosérie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1. Úvod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 to nejdůležitější nosný prvek vozidla, který musí splňovat požadavky na bezpečnost, funkčnost a též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est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čnost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Snižovat co nejvíce odpor vzduchu a tím snižovat spotřebu.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4999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Karoserie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2. Požadavky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Tuhost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Malý součinitel vnějšího odporu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Ochrana cestujících a chodců</a:t>
            </a:r>
          </a:p>
        </p:txBody>
      </p:sp>
    </p:spTree>
    <p:extLst>
      <p:ext uri="{BB962C8B-B14F-4D97-AF65-F5344CB8AC3E}">
        <p14:creationId xmlns:p14="http://schemas.microsoft.com/office/powerpoint/2010/main" val="300049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Karoserie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3. Rozdělení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a) podvozková karosérie dělená</a:t>
            </a: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AutoNum type="alphaLcParenR"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AutoNum type="alphaLcParenR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AutoNum type="alphaLcParenR"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11630" lvl="4" indent="-514350">
              <a:buAutoNum type="alphaLcParenR"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4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(obr.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č.1)  Podvozková  karosérie Spartak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[1]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806" y="2605088"/>
            <a:ext cx="4767008" cy="2048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6935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Karoserie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b)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Polonosná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karoserie</a:t>
            </a: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(obr.č.2) znázornění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polonosné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karosérie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[2]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181225"/>
            <a:ext cx="4387751" cy="3060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6655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Karos</a:t>
            </a:r>
            <a:r>
              <a:rPr lang="cs-CZ" dirty="0" smtClean="0"/>
              <a:t>e</a:t>
            </a:r>
            <a:r>
              <a:rPr lang="en-US" dirty="0" err="1" smtClean="0"/>
              <a:t>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c) Samonosná karoserie</a:t>
            </a: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(Obr. č. 3) Samonosná karoserie Škoda Fabia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[3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Karoseri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434190"/>
            <a:ext cx="4191000" cy="300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049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Karosérie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 marL="0" indent="0">
              <a:buNone/>
            </a:pP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Spartaky.cz. [online]. [cit. 2012-12-02]. Dostupné z: </a:t>
            </a:r>
            <a:r>
              <a:rPr lang="cs-CZ" sz="2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cs-CZ" sz="2600" u="sng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www.spartaky.cz/Content/print=yes/pid=14.html</a:t>
            </a:r>
            <a:endParaRPr lang="en-US" sz="2600" u="sng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[2]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R. GSCHEIDLE A KOLEKTIV. 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Příručka pro automechanika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Vyd</a:t>
            </a: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třetí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. Praha: Europa-Sobotáles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cz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s.r.o., 2007. ISBN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978-80-86706-17-7</a:t>
            </a:r>
            <a:endParaRPr lang="en-US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[3]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Škoda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Fabia 1,2HTP. [online]. [cit. 2012-12-02]. Dostupné z: </a:t>
            </a:r>
            <a:r>
              <a:rPr lang="cs-CZ" sz="2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</a:t>
            </a:r>
            <a:r>
              <a:rPr lang="cs-CZ" sz="2600" u="sng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www.fabiahtp.wz.cz/Karos.htm</a:t>
            </a:r>
            <a:endParaRPr lang="en-US" sz="2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4001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6469</TotalTime>
  <Words>317</Words>
  <Application>Microsoft Office PowerPoint</Application>
  <PresentationFormat>Předvádění na obrazovce (4:3)</PresentationFormat>
  <Paragraphs>64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Prezentace aplikace PowerPoint</vt:lpstr>
      <vt:lpstr>Karosérie</vt:lpstr>
      <vt:lpstr>Karoserie</vt:lpstr>
      <vt:lpstr>Karoserie</vt:lpstr>
      <vt:lpstr>Karoserie</vt:lpstr>
      <vt:lpstr>Karoserie</vt:lpstr>
      <vt:lpstr>Karosérie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PC4</dc:creator>
  <cp:lastModifiedBy>PC4</cp:lastModifiedBy>
  <cp:revision>15</cp:revision>
  <dcterms:created xsi:type="dcterms:W3CDTF">2013-05-10T04:53:15Z</dcterms:created>
  <dcterms:modified xsi:type="dcterms:W3CDTF">2013-11-08T20:25:42Z</dcterms:modified>
</cp:coreProperties>
</file>