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68" r:id="rId2"/>
    <p:sldId id="269" r:id="rId3"/>
    <p:sldId id="258" r:id="rId4"/>
    <p:sldId id="259" r:id="rId5"/>
    <p:sldId id="260" r:id="rId6"/>
    <p:sldId id="263" r:id="rId7"/>
    <p:sldId id="264" r:id="rId8"/>
    <p:sldId id="265" r:id="rId9"/>
    <p:sldId id="261" r:id="rId10"/>
    <p:sldId id="262" r:id="rId11"/>
    <p:sldId id="267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34" d="100"/>
          <a:sy n="34" d="100"/>
        </p:scale>
        <p:origin x="-84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6DEEA2D-C0A5-47B0-85B2-F0255FCEA742}" type="datetimeFigureOut">
              <a:rPr lang="cs-CZ" smtClean="0"/>
              <a:t>9.11.2013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7F39C8-4C82-4290-8269-97E4D646DF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49734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200" dirty="0" err="1" smtClean="0">
                <a:latin typeface="Arial" charset="0"/>
              </a:rPr>
              <a:t>Konstrukce:poměrně</a:t>
            </a:r>
            <a:r>
              <a:rPr lang="cs-CZ" sz="1200" dirty="0" smtClean="0">
                <a:latin typeface="Arial" charset="0"/>
              </a:rPr>
              <a:t> dlouhá hřídel, která je na jedné straně pevně uchycena v konstrukci a na druhé straně </a:t>
            </a:r>
            <a:r>
              <a:rPr lang="pl-PL" sz="1200" dirty="0" smtClean="0">
                <a:latin typeface="Arial" charset="0"/>
              </a:rPr>
              <a:t> je otočně uložena v rámu tak, aby torzní tyč nebyla namáhána na ohyb, ale pouze na krut.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77F39C8-4C82-4290-8269-97E4D646DF1B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89575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AA3AD2-762C-4F05-892B-56B9414642EF}" type="datetimeFigureOut">
              <a:rPr lang="cs-CZ" smtClean="0"/>
              <a:t>9.11.2013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408964CF-6795-46C4-88C2-60B31ECF133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AA3AD2-762C-4F05-892B-56B9414642EF}" type="datetimeFigureOut">
              <a:rPr lang="cs-CZ" smtClean="0"/>
              <a:t>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408964CF-6795-46C4-88C2-60B31ECF133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AA3AD2-762C-4F05-892B-56B9414642EF}" type="datetimeFigureOut">
              <a:rPr lang="cs-CZ" smtClean="0"/>
              <a:t>9.11.2013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408964CF-6795-46C4-88C2-60B31ECF133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31AA3AD2-762C-4F05-892B-56B9414642EF}" type="datetimeFigureOut">
              <a:rPr lang="cs-CZ" smtClean="0"/>
              <a:t>9.11.2013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8964CF-6795-46C4-88C2-60B31ECF133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AA3AD2-762C-4F05-892B-56B9414642EF}" type="datetimeFigureOut">
              <a:rPr lang="cs-CZ" smtClean="0"/>
              <a:t>9.11.2013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408964CF-6795-46C4-88C2-60B31ECF1330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AA3AD2-762C-4F05-892B-56B9414642EF}" type="datetimeFigureOut">
              <a:rPr lang="cs-CZ" smtClean="0"/>
              <a:t>9.11.2013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408964CF-6795-46C4-88C2-60B31ECF133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AA3AD2-762C-4F05-892B-56B9414642EF}" type="datetimeFigureOut">
              <a:rPr lang="cs-CZ" smtClean="0"/>
              <a:t>9.11.2013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08964CF-6795-46C4-88C2-60B31ECF133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408964CF-6795-46C4-88C2-60B31ECF1330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AA3AD2-762C-4F05-892B-56B9414642EF}" type="datetimeFigureOut">
              <a:rPr lang="cs-CZ" smtClean="0"/>
              <a:t>9.11.2013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408964CF-6795-46C4-88C2-60B31ECF133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31AA3AD2-762C-4F05-892B-56B9414642EF}" type="datetimeFigureOut">
              <a:rPr lang="cs-CZ" smtClean="0"/>
              <a:t>9.11.2013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AA3AD2-762C-4F05-892B-56B9414642EF}" type="datetimeFigureOut">
              <a:rPr lang="cs-CZ" smtClean="0"/>
              <a:t>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8964CF-6795-46C4-88C2-60B31ECF133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408964CF-6795-46C4-88C2-60B31ECF133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AA3AD2-762C-4F05-892B-56B9414642EF}" type="datetimeFigureOut">
              <a:rPr lang="cs-CZ" smtClean="0"/>
              <a:t>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31AA3AD2-762C-4F05-892B-56B9414642EF}" type="datetimeFigureOut">
              <a:rPr lang="cs-CZ" smtClean="0"/>
              <a:t>9.11.2013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408964CF-6795-46C4-88C2-60B31ECF1330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15297296"/>
              </p:ext>
            </p:extLst>
          </p:nvPr>
        </p:nvGraphicFramePr>
        <p:xfrm>
          <a:off x="1107257" y="2132856"/>
          <a:ext cx="6929486" cy="372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VY_32_INOVACE_12_A_06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Konstrukce podvozku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Pérování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Mgr. Jaroslav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Hrůza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6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5" name="Picture 2" descr="sosasou-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9885036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665362"/>
            <a:ext cx="8503920" cy="4433685"/>
          </a:xfrm>
        </p:spPr>
        <p:txBody>
          <a:bodyPr>
            <a:normAutofit fontScale="70000" lnSpcReduction="20000"/>
          </a:bodyPr>
          <a:lstStyle/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None/>
              <a:defRPr/>
            </a:pPr>
            <a:r>
              <a:rPr lang="cs-CZ" sz="4800" b="1" dirty="0">
                <a:latin typeface="Arial" pitchFamily="34" charset="0"/>
                <a:cs typeface="Arial" pitchFamily="34" charset="0"/>
              </a:rPr>
              <a:t>Anotace</a:t>
            </a:r>
          </a:p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None/>
              <a:defRPr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Materiál je určen pro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výuku předmětu Motorová vozidla u studijního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oboru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Autotronik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a příbuzných učebních a studijních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autooborů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. Inovuje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výuku použitím multimediálních pomůcek – prezentace s názornými obrázky a schématy doplněných textem podporujícím výklad učitele.</a:t>
            </a:r>
          </a:p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None/>
              <a:defRPr/>
            </a:pPr>
            <a:r>
              <a:rPr lang="cs-CZ" sz="4800" b="1" dirty="0"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  <a:defRPr/>
            </a:pPr>
            <a:r>
              <a:rPr lang="cs-CZ" sz="2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</p:txBody>
      </p:sp>
      <p:pic>
        <p:nvPicPr>
          <p:cNvPr id="6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501412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Pérování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 vert="horz">
            <a:noAutofit/>
          </a:bodyPr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1. Účel: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Pohodlí jízdy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Bezpečnost a ovladatelnost vozidla</a:t>
            </a:r>
          </a:p>
          <a:p>
            <a:pPr marL="0" indent="0">
              <a:buClrTx/>
              <a:buNone/>
            </a:pP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2. Požadavky: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Snížit kmitavý pohyb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Dostatečná  tuhost  a zároveň nízká hmotnost pérování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Zajistit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progresivitu</a:t>
            </a: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467218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Pérování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 vert="horz">
            <a:noAutofit/>
          </a:bodyPr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3. Druhy pérování:</a:t>
            </a:r>
          </a:p>
          <a:p>
            <a:pPr marL="0" indent="0">
              <a:buClrTx/>
              <a:buNone/>
            </a:pPr>
            <a:endParaRPr lang="cs-CZ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ClrTx/>
              <a:buNone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a) Podle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konstrukčního umístění: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podélné</a:t>
            </a:r>
            <a:endParaRPr lang="cs-CZ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příčné</a:t>
            </a:r>
            <a:endParaRPr lang="cs-CZ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šikmé</a:t>
            </a:r>
            <a:endParaRPr lang="cs-CZ" sz="2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41700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Pérování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 vert="horz">
            <a:noAutofit/>
          </a:bodyPr>
          <a:lstStyle/>
          <a:p>
            <a:pPr marL="0" indent="0">
              <a:buClrTx/>
              <a:buNone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b)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Dle vlastního provedení: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Listová pera</a:t>
            </a:r>
          </a:p>
          <a:p>
            <a:pPr marL="0" indent="0">
              <a:buClrTx/>
              <a:buNone/>
            </a:pP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7" name="Picture 3" descr="C:\Users\PC4\Desktop\dumy\Bez názvu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2636912"/>
            <a:ext cx="4143375" cy="3228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35898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Pérování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 vert="horz">
            <a:noAutofit/>
          </a:bodyPr>
          <a:lstStyle/>
          <a:p>
            <a:pPr marL="0" indent="0">
              <a:buClrTx/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Možnosti uložení opěry vůči listovému peru</a:t>
            </a:r>
          </a:p>
          <a:p>
            <a:pPr marL="0" indent="0">
              <a:buClrTx/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a) S plochou opěrou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3095625"/>
            <a:ext cx="3071019" cy="13352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482865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Pérování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 vert="horz">
            <a:noAutofit/>
          </a:bodyPr>
          <a:lstStyle/>
          <a:p>
            <a:pPr marL="0" indent="0">
              <a:buClrTx/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b) S válcovou opěrou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42862" y="3148013"/>
            <a:ext cx="3643513" cy="14331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619588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Pérování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 vert="horz">
            <a:noAutofit/>
          </a:bodyPr>
          <a:lstStyle/>
          <a:p>
            <a:pPr marL="0" indent="0">
              <a:buClrTx/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c) S válečkovou opěrou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2852936"/>
            <a:ext cx="4810160" cy="178839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863487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Pérování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 vert="horz">
            <a:noAutofit/>
          </a:bodyPr>
          <a:lstStyle/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Vinuté pružiny</a:t>
            </a:r>
          </a:p>
          <a:p>
            <a:pPr marL="0" indent="0">
              <a:buClrTx/>
              <a:buNone/>
            </a:pP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ClrTx/>
              <a:buNone/>
            </a:pP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988840"/>
            <a:ext cx="6159971" cy="44091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167855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Pérování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 vert="horz">
            <a:noAutofit/>
          </a:bodyPr>
          <a:lstStyle/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Zkrutnou </a:t>
            </a: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tyčí</a:t>
            </a: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988841"/>
            <a:ext cx="5911751" cy="42484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834992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Pérování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 vert="horz">
            <a:noAutofit/>
          </a:bodyPr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Zkrutné </a:t>
            </a:r>
            <a:r>
              <a:rPr lang="cs-CZ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tyče - hlavní </a:t>
            </a: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části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Hlava: </a:t>
            </a:r>
            <a:endParaRPr lang="cs-CZ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ClrTx/>
              <a:buNone/>
            </a:pPr>
            <a:r>
              <a:rPr lang="cs-CZ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) S jemným podélným drážkováním</a:t>
            </a:r>
          </a:p>
          <a:p>
            <a:pPr marL="0" indent="0">
              <a:buClrTx/>
              <a:buNone/>
            </a:pPr>
            <a:r>
              <a:rPr lang="cs-CZ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) Se čtvercovým nebo obdélníkovým průřezem</a:t>
            </a:r>
          </a:p>
          <a:p>
            <a:pPr marL="0" indent="0">
              <a:buClrTx/>
              <a:buNone/>
            </a:pPr>
            <a:r>
              <a:rPr lang="cs-CZ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) S šestihranným průřezem</a:t>
            </a:r>
          </a:p>
          <a:p>
            <a:pPr marL="0" indent="0">
              <a:buClrTx/>
              <a:buNone/>
            </a:pPr>
            <a:r>
              <a:rPr lang="cs-CZ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4</a:t>
            </a: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) Hladká válcová s plochou pro příčný kuželový klín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Tělo: </a:t>
            </a:r>
            <a:r>
              <a:rPr lang="cs-CZ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plný </a:t>
            </a: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kruhový průřez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Přechodová část</a:t>
            </a:r>
          </a:p>
          <a:p>
            <a:pPr marL="0" indent="0">
              <a:buClrTx/>
              <a:buNone/>
            </a:pPr>
            <a:endParaRPr lang="cs-CZ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18932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Pérování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90728" cy="4572000"/>
          </a:xfrm>
        </p:spPr>
        <p:txBody>
          <a:bodyPr vert="horz">
            <a:normAutofit fontScale="92500"/>
          </a:bodyPr>
          <a:lstStyle/>
          <a:p>
            <a:pPr marL="0" indent="0"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Použitá literatura: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Karel HOREJŠ, Vladimír MOTEJL a kol., PŘÍRUČKA PRO ŘIDIČE A OPRAVÁŘE AUTOMOBILŮ, ISBN: 978-80-85763-42-3, 4. vyd.  Brno 2008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http://michalkolesa.funsite.cz/download/torzni-tyce.pdf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http://cs.wikipedia.org/wiki/Torzn%C3%AD_ty%C4%8D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http://www.spssol.cz/~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vyuka/PREDMETY/SPS/pruziny.pdf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Jan Z., Ždánský B., </a:t>
            </a:r>
            <a:r>
              <a:rPr lang="cs-CZ" sz="2800" dirty="0" err="1">
                <a:latin typeface="Arial" panose="020B0604020202020204" pitchFamily="34" charset="0"/>
                <a:cs typeface="Arial" panose="020B0604020202020204" pitchFamily="34" charset="0"/>
              </a:rPr>
              <a:t>Čupera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 J., Automobily 1 Podvozky,  ISBN:978-8087143-11-7, 2.Vyd., Brno 2009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345511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2227</TotalTime>
  <Words>316</Words>
  <Application>Microsoft Office PowerPoint</Application>
  <PresentationFormat>Předvádění na obrazovce (4:3)</PresentationFormat>
  <Paragraphs>65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Administrativní</vt:lpstr>
      <vt:lpstr>Prezentace aplikace PowerPoint</vt:lpstr>
      <vt:lpstr>Prezentace aplikace PowerPoint</vt:lpstr>
      <vt:lpstr>Pérování</vt:lpstr>
      <vt:lpstr>Pérování</vt:lpstr>
      <vt:lpstr>Pérování</vt:lpstr>
      <vt:lpstr>Pérování</vt:lpstr>
      <vt:lpstr>Pérování</vt:lpstr>
      <vt:lpstr>Pérování</vt:lpstr>
      <vt:lpstr>Pérování </vt:lpstr>
      <vt:lpstr>Pérování</vt:lpstr>
      <vt:lpstr>Pérování</vt:lpstr>
      <vt:lpstr>Pérování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PC4</dc:creator>
  <cp:lastModifiedBy>PC4</cp:lastModifiedBy>
  <cp:revision>16</cp:revision>
  <dcterms:created xsi:type="dcterms:W3CDTF">2013-05-12T04:41:14Z</dcterms:created>
  <dcterms:modified xsi:type="dcterms:W3CDTF">2013-11-09T05:09:10Z</dcterms:modified>
</cp:coreProperties>
</file>