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5" r:id="rId3"/>
    <p:sldId id="274" r:id="rId4"/>
    <p:sldId id="267" r:id="rId5"/>
    <p:sldId id="263" r:id="rId6"/>
    <p:sldId id="270" r:id="rId7"/>
    <p:sldId id="264" r:id="rId8"/>
    <p:sldId id="266" r:id="rId9"/>
    <p:sldId id="265" r:id="rId10"/>
    <p:sldId id="268" r:id="rId11"/>
    <p:sldId id="278" r:id="rId12"/>
    <p:sldId id="269" r:id="rId13"/>
    <p:sldId id="276" r:id="rId14"/>
    <p:sldId id="273" r:id="rId15"/>
    <p:sldId id="277" r:id="rId16"/>
    <p:sldId id="279" r:id="rId17"/>
    <p:sldId id="271" r:id="rId18"/>
    <p:sldId id="280" r:id="rId19"/>
    <p:sldId id="281" r:id="rId20"/>
    <p:sldId id="26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07" autoAdjust="0"/>
  </p:normalViewPr>
  <p:slideViewPr>
    <p:cSldViewPr>
      <p:cViewPr varScale="1">
        <p:scale>
          <a:sx n="69" d="100"/>
          <a:sy n="69" d="100"/>
        </p:scale>
        <p:origin x="-90" y="-9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060848"/>
            <a:ext cx="8424936" cy="12961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Sicílie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3058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196752"/>
            <a:ext cx="9036496" cy="566124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Oblast zahrnuje hlavní ostrov </a:t>
            </a:r>
            <a:r>
              <a:rPr lang="cs-CZ" sz="2400" dirty="0" smtClean="0"/>
              <a:t>Sicílie a </a:t>
            </a:r>
            <a:r>
              <a:rPr lang="cs-CZ" sz="2400" dirty="0" smtClean="0"/>
              <a:t>okolní ostrovy</a:t>
            </a:r>
            <a:r>
              <a:rPr lang="cs-CZ" sz="2400" dirty="0" smtClean="0"/>
              <a:t>.</a:t>
            </a:r>
          </a:p>
          <a:p>
            <a:r>
              <a:rPr lang="cs-CZ" sz="2800" dirty="0" smtClean="0"/>
              <a:t>Správní </a:t>
            </a:r>
            <a:r>
              <a:rPr lang="cs-CZ" sz="2800" dirty="0" smtClean="0"/>
              <a:t>středisko: město </a:t>
            </a:r>
            <a:r>
              <a:rPr lang="cs-CZ" sz="2800" dirty="0" smtClean="0"/>
              <a:t>Palermo</a:t>
            </a:r>
          </a:p>
          <a:p>
            <a:r>
              <a:rPr lang="cs-CZ" sz="2800" dirty="0" smtClean="0"/>
              <a:t>Rozloha 25 703 km</a:t>
            </a:r>
            <a:r>
              <a:rPr lang="cs-CZ" sz="2800" baseline="30000" dirty="0" smtClean="0"/>
              <a:t>2        </a:t>
            </a:r>
            <a:r>
              <a:rPr lang="cs-CZ" sz="2800" dirty="0" smtClean="0"/>
              <a:t>5 miliónů obyvatel</a:t>
            </a:r>
          </a:p>
          <a:p>
            <a:r>
              <a:rPr lang="cs-CZ" sz="2400" dirty="0" smtClean="0"/>
              <a:t>Jedna </a:t>
            </a:r>
            <a:r>
              <a:rPr lang="cs-CZ" sz="2400" dirty="0" smtClean="0"/>
              <a:t>ze seizmicky nejaktivnějších oblastí Evropy. </a:t>
            </a:r>
            <a:endParaRPr lang="cs-CZ" sz="2400" dirty="0" smtClean="0"/>
          </a:p>
          <a:p>
            <a:r>
              <a:rPr lang="cs-CZ" sz="2800" dirty="0" smtClean="0"/>
              <a:t>Nejvyšší </a:t>
            </a:r>
            <a:r>
              <a:rPr lang="cs-CZ" sz="2800" dirty="0" smtClean="0"/>
              <a:t>horou je Etna (3 370 </a:t>
            </a:r>
            <a:r>
              <a:rPr lang="cs-CZ" sz="2800" dirty="0" smtClean="0"/>
              <a:t>metrů)</a:t>
            </a:r>
          </a:p>
          <a:p>
            <a:r>
              <a:rPr lang="cs-CZ" sz="2400" dirty="0" smtClean="0"/>
              <a:t>V </a:t>
            </a:r>
            <a:r>
              <a:rPr lang="cs-CZ" sz="2400" dirty="0" smtClean="0"/>
              <a:t>oblasti obchodu a služeb </a:t>
            </a:r>
            <a:r>
              <a:rPr lang="cs-CZ" sz="2400" dirty="0" smtClean="0"/>
              <a:t>je zaměstnáno </a:t>
            </a:r>
            <a:r>
              <a:rPr lang="cs-CZ" sz="2400" dirty="0" smtClean="0"/>
              <a:t>68 % obyvatel</a:t>
            </a:r>
            <a:r>
              <a:rPr lang="cs-CZ" sz="2400" dirty="0" smtClean="0"/>
              <a:t>.</a:t>
            </a:r>
          </a:p>
          <a:p>
            <a:r>
              <a:rPr lang="cs-CZ" sz="2800" dirty="0" smtClean="0"/>
              <a:t>Olivy, mandle, citrusy, pistácie</a:t>
            </a:r>
          </a:p>
          <a:p>
            <a:r>
              <a:rPr lang="cs-CZ" sz="2800" dirty="0" smtClean="0"/>
              <a:t>Přímořské klima</a:t>
            </a:r>
          </a:p>
          <a:p>
            <a:r>
              <a:rPr lang="cs-CZ" sz="2800" dirty="0" smtClean="0"/>
              <a:t>Významná města: </a:t>
            </a:r>
            <a:r>
              <a:rPr lang="cs-CZ" sz="2800" dirty="0" err="1" smtClean="0"/>
              <a:t>Taormina</a:t>
            </a:r>
            <a:r>
              <a:rPr lang="cs-CZ" sz="2800" dirty="0" smtClean="0"/>
              <a:t>, Syrakusy,</a:t>
            </a:r>
            <a:endParaRPr lang="cs-CZ" sz="2800" dirty="0" smtClean="0"/>
          </a:p>
          <a:p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 faktů o </a:t>
            </a:r>
            <a:r>
              <a:rPr lang="cs-CZ" dirty="0" smtClean="0"/>
              <a:t>Sicílii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60648"/>
            <a:ext cx="8424936" cy="792088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Od italské pevniny je </a:t>
            </a:r>
            <a:r>
              <a:rPr lang="cs-CZ" sz="2800" dirty="0" err="1" smtClean="0"/>
              <a:t>Sisílie</a:t>
            </a:r>
            <a:r>
              <a:rPr lang="cs-CZ" sz="2800" dirty="0" smtClean="0"/>
              <a:t> oddělena </a:t>
            </a:r>
            <a:r>
              <a:rPr lang="cs-CZ" sz="2800" dirty="0" err="1" smtClean="0"/>
              <a:t>M</a:t>
            </a:r>
            <a:r>
              <a:rPr lang="cs-CZ" sz="2800" dirty="0" err="1" smtClean="0"/>
              <a:t>essinskou</a:t>
            </a:r>
            <a:r>
              <a:rPr lang="cs-CZ" sz="2800" dirty="0" smtClean="0"/>
              <a:t>  úžinou</a:t>
            </a:r>
            <a:endParaRPr lang="cs-CZ" sz="2800" dirty="0"/>
          </a:p>
        </p:txBody>
      </p:sp>
      <p:pic>
        <p:nvPicPr>
          <p:cNvPr id="6" name="Zástupný symbol pro obsah 5" descr="P108001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196752"/>
            <a:ext cx="7141301" cy="535597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Podnebí i vegetace ostrova jsou typicky středomořské</a:t>
            </a:r>
            <a:endParaRPr lang="cs-CZ" sz="2800" dirty="0"/>
          </a:p>
        </p:txBody>
      </p:sp>
      <p:pic>
        <p:nvPicPr>
          <p:cNvPr id="6" name="Zástupný symbol pro obsah 5" descr="P108004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1484784"/>
            <a:ext cx="6912768" cy="518457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922114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Správním centrem je město Palermo</a:t>
            </a:r>
            <a:endParaRPr lang="cs-CZ" sz="2800" dirty="0"/>
          </a:p>
        </p:txBody>
      </p:sp>
      <p:pic>
        <p:nvPicPr>
          <p:cNvPr id="6" name="Zástupný symbol pro obsah 5" descr="P108007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7" y="1151831"/>
            <a:ext cx="7428712" cy="557153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Palermo</a:t>
            </a:r>
            <a:endParaRPr lang="cs-CZ" sz="2400" dirty="0"/>
          </a:p>
        </p:txBody>
      </p:sp>
      <p:pic>
        <p:nvPicPr>
          <p:cNvPr id="6" name="Zástupný symbol pro obsah 5" descr="P108007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989813"/>
            <a:ext cx="7416824" cy="55626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Etna, nejvyšší činná sopka Evropy</a:t>
            </a:r>
            <a:endParaRPr lang="cs-CZ" sz="2800" dirty="0"/>
          </a:p>
        </p:txBody>
      </p:sp>
      <p:pic>
        <p:nvPicPr>
          <p:cNvPr id="6" name="Zástupný symbol pro obsah 5" descr="P108010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87479" y="980728"/>
            <a:ext cx="7584842" cy="568863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Na vrcholu Etny</a:t>
            </a:r>
            <a:endParaRPr lang="cs-CZ" sz="2400" dirty="0"/>
          </a:p>
        </p:txBody>
      </p:sp>
      <p:pic>
        <p:nvPicPr>
          <p:cNvPr id="7" name="Zástupný symbol pro obsah 6" descr="P108011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5" y="1151831"/>
            <a:ext cx="7260695" cy="544552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52400"/>
            <a:ext cx="7859216" cy="121920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Sirné výpary jsou silně cítit</a:t>
            </a:r>
            <a:endParaRPr lang="cs-CZ" sz="2800" dirty="0"/>
          </a:p>
        </p:txBody>
      </p:sp>
      <p:pic>
        <p:nvPicPr>
          <p:cNvPr id="5" name="Zástupný symbol pro obsah 4" descr="P108011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55177" y="1124744"/>
            <a:ext cx="8075664" cy="5400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52400"/>
            <a:ext cx="8075240" cy="9723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Sopka dýchá všemi póry</a:t>
            </a:r>
            <a:endParaRPr lang="cs-CZ" dirty="0"/>
          </a:p>
        </p:txBody>
      </p:sp>
      <p:pic>
        <p:nvPicPr>
          <p:cNvPr id="6" name="Zástupný symbol pro obsah 5" descr="P108011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87479" y="980728"/>
            <a:ext cx="7392821" cy="55446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Erupce Etny v minulosti ničily vše v okolí</a:t>
            </a:r>
            <a:endParaRPr lang="cs-CZ" sz="2800" dirty="0"/>
          </a:p>
        </p:txBody>
      </p:sp>
      <p:pic>
        <p:nvPicPr>
          <p:cNvPr id="6" name="Zástupný symbol pro obsah 5" descr="P108012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91467" y="908720"/>
            <a:ext cx="7680853" cy="57606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Inverze na Etně</a:t>
            </a:r>
            <a:endParaRPr lang="cs-CZ" sz="2800" dirty="0"/>
          </a:p>
        </p:txBody>
      </p:sp>
      <p:pic>
        <p:nvPicPr>
          <p:cNvPr id="6" name="Zástupný symbol pro obsah 5" descr="P108014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935807"/>
            <a:ext cx="7632848" cy="57246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Skalnaté pobřeží na severu ostrova</a:t>
            </a:r>
            <a:endParaRPr lang="cs-CZ" sz="3200" dirty="0"/>
          </a:p>
        </p:txBody>
      </p:sp>
      <p:pic>
        <p:nvPicPr>
          <p:cNvPr id="6" name="Zástupný symbol pro obsah 5" descr="P108005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989813"/>
            <a:ext cx="7380708" cy="553553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Hornaté vnitrozemí</a:t>
            </a:r>
            <a:endParaRPr lang="cs-CZ" sz="2800" dirty="0"/>
          </a:p>
        </p:txBody>
      </p:sp>
      <p:pic>
        <p:nvPicPr>
          <p:cNvPr id="6" name="Zástupný symbol pro obsah 5" descr="P108005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59" y="1196752"/>
            <a:ext cx="7860313" cy="525658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Západní pobřeží</a:t>
            </a:r>
            <a:endParaRPr lang="cs-CZ" dirty="0"/>
          </a:p>
        </p:txBody>
      </p:sp>
      <p:pic>
        <p:nvPicPr>
          <p:cNvPr id="5" name="Zástupný symbol pro obsah 4" descr="P10801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3" y="1124744"/>
            <a:ext cx="7476718" cy="56075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99412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Město </a:t>
            </a:r>
            <a:r>
              <a:rPr lang="cs-CZ" sz="3200" dirty="0" err="1" smtClean="0"/>
              <a:t>Taormína</a:t>
            </a:r>
            <a:r>
              <a:rPr lang="cs-CZ" sz="3200" dirty="0" smtClean="0"/>
              <a:t> s římskými památkami</a:t>
            </a:r>
            <a:endParaRPr lang="cs-CZ" sz="3200" dirty="0"/>
          </a:p>
        </p:txBody>
      </p:sp>
      <p:pic>
        <p:nvPicPr>
          <p:cNvPr id="6" name="Obrázek 5" descr="P108017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1268760"/>
            <a:ext cx="7452320" cy="5589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16632"/>
            <a:ext cx="7200800" cy="1219200"/>
          </a:xfrm>
        </p:spPr>
        <p:txBody>
          <a:bodyPr>
            <a:normAutofit/>
          </a:bodyPr>
          <a:lstStyle/>
          <a:p>
            <a:pPr algn="ctr"/>
            <a:r>
              <a:rPr lang="cs-CZ" sz="3200" dirty="0" err="1" smtClean="0"/>
              <a:t>Taormína</a:t>
            </a:r>
            <a:endParaRPr lang="cs-CZ" sz="3200" dirty="0"/>
          </a:p>
        </p:txBody>
      </p:sp>
      <p:pic>
        <p:nvPicPr>
          <p:cNvPr id="5" name="Zástupný symbol pro obsah 4" descr="P108018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095575"/>
            <a:ext cx="8136904" cy="544155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16632"/>
            <a:ext cx="7200800" cy="12192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Typická vegetace Středomoří</a:t>
            </a:r>
            <a:endParaRPr lang="cs-CZ" sz="3200" dirty="0"/>
          </a:p>
        </p:txBody>
      </p:sp>
      <p:pic>
        <p:nvPicPr>
          <p:cNvPr id="6" name="Zástupný symbol pro obsah 5" descr="P108019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20834" y="1191886"/>
            <a:ext cx="7867590" cy="52614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16632"/>
            <a:ext cx="7200800" cy="12192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Na shledanou, Sicílie!</a:t>
            </a:r>
            <a:endParaRPr lang="cs-CZ" sz="3200" dirty="0"/>
          </a:p>
        </p:txBody>
      </p:sp>
      <p:pic>
        <p:nvPicPr>
          <p:cNvPr id="6" name="Zástupný symbol pro obsah 5" descr="P108004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20834" y="1191886"/>
            <a:ext cx="7867590" cy="52614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Všechny fotografie:  Archív autora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518457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243</TotalTime>
  <Words>126</Words>
  <Application>Microsoft Office PowerPoint</Application>
  <PresentationFormat>Předvádění na obrazovce (4:3)</PresentationFormat>
  <Paragraphs>32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Shluk</vt:lpstr>
      <vt:lpstr>Sicílie</vt:lpstr>
      <vt:lpstr>Pár faktů o Sicílii</vt:lpstr>
      <vt:lpstr>Od italské pevniny je Sisílie oddělena Messinskou  úžinou</vt:lpstr>
      <vt:lpstr>Podnebí i vegetace ostrova jsou typicky středomořské</vt:lpstr>
      <vt:lpstr>Správním centrem je město Palermo</vt:lpstr>
      <vt:lpstr>Palermo</vt:lpstr>
      <vt:lpstr>Etna, nejvyšší činná sopka Evropy</vt:lpstr>
      <vt:lpstr>Na vrcholu Etny</vt:lpstr>
      <vt:lpstr>Sirné výpary jsou silně cítit</vt:lpstr>
      <vt:lpstr>Sopka dýchá všemi póry</vt:lpstr>
      <vt:lpstr>Erupce Etny v minulosti ničily vše v okolí</vt:lpstr>
      <vt:lpstr>Inverze na Etně</vt:lpstr>
      <vt:lpstr>Skalnaté pobřeží na severu ostrova</vt:lpstr>
      <vt:lpstr>Hornaté vnitrozemí</vt:lpstr>
      <vt:lpstr>Západní pobřeží</vt:lpstr>
      <vt:lpstr>Město Taormína s římskými památkami</vt:lpstr>
      <vt:lpstr>Taormína</vt:lpstr>
      <vt:lpstr>Typická vegetace Středomoří</vt:lpstr>
      <vt:lpstr>Na shledanou, Sicílie!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28</cp:revision>
  <dcterms:created xsi:type="dcterms:W3CDTF">2011-03-27T17:17:06Z</dcterms:created>
  <dcterms:modified xsi:type="dcterms:W3CDTF">2012-03-16T07:55:28Z</dcterms:modified>
</cp:coreProperties>
</file>