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72" y="5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auto.idnes.cz/volvo-v40-ma-airbag-pro-chodce-dgo-/automoto.aspx?c=A120601_111545_automoto_fdv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4434798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VY_32_INOVACE_12_A_18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Konstrukce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Pasivní bezpečnost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9390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883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Pasivní </a:t>
            </a:r>
            <a:r>
              <a:rPr lang="cs-CZ" dirty="0" smtClean="0"/>
              <a:t>bezpečnost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Význam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Maximálně snížit následky dopravní nehody.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Dosáhnout takového bezpečí, aby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eventuelní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následky byli co nejmenší a ochránit posádku.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 kolizní situaci spustit výstražné zařízení.</a:t>
            </a:r>
          </a:p>
        </p:txBody>
      </p:sp>
    </p:spTree>
    <p:extLst>
      <p:ext uri="{BB962C8B-B14F-4D97-AF65-F5344CB8AC3E}">
        <p14:creationId xmlns:p14="http://schemas.microsoft.com/office/powerpoint/2010/main" val="38626232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Pasivní bezpečnost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Jednotlivá zařízení ve vozidle</a:t>
            </a: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1. Airbag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zařízení se schopností se v krátkém čase aktivovat 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zajistit posádce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bezpečí v prostoru hlavy, boku a v prostoru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kolen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Upozornění: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druhou stranu může AIRBAG škodit pokud řidič nepoužije bezpečnostní pás.  AIRBAG se může aktivovat i při boční kolizi  nemusí se jednat vždy o čelní náraz.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18212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Pasivní bezpečnost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017508"/>
            <a:ext cx="8352928" cy="47238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Rozmístění ve vozidle 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AIRBAG</a:t>
            </a: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99365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Pasivní bezpečnost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Jednotlivá zařízení ve vozidle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2. Ochrana chodců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Vlastnost: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Zabránit smrtelným úrazům chodců při střetu s automobilem. Zajistit jejich ochranu a minimální zdravotní komplikace.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Toto zabezpečení se začíná stávat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standardem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. Je několik možností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86522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Pasivní bezpečnost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6778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A) Airbag pro chodce  vyrobené firmou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VOLVO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204864"/>
            <a:ext cx="5346681" cy="3685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5598200" y="2060848"/>
            <a:ext cx="3438295" cy="39959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sz="26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Využívá snímačů v nárazníku ve výšce kolen, které airbag po střetu s chodcem aktivují. Aktivují se mezi rychlostmi od 20 do 50km/h. Činnost spočívá v tom, že se po aktivaci nejdříve nadzvedne zadní část kapoty a následně dojde k naplnění vlastních vaků.</a:t>
            </a:r>
            <a:endParaRPr lang="cs-CZ" sz="2600" dirty="0">
              <a:latin typeface="Arial Narrow" panose="020B0606020202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2954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Pasivní bezpečnost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597359"/>
            <a:ext cx="6480720" cy="4579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594699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Pasivní bezpečnost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533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B) Aktivní kapota od fa. ŠKODA: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</a:t>
            </a:r>
            <a:endParaRPr lang="cs-CZ" sz="1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060848"/>
            <a:ext cx="4105275" cy="252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645024"/>
            <a:ext cx="4436740" cy="27159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4499992" y="2060848"/>
            <a:ext cx="4644007" cy="15841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>
                <a:latin typeface="Arial Narrow" panose="020B0606020202030204" pitchFamily="34" charset="0"/>
                <a:cs typeface="Arial" panose="020B0604020202020204" pitchFamily="34" charset="0"/>
              </a:rPr>
              <a:t>Nadzvednutí kapoty </a:t>
            </a:r>
            <a:r>
              <a:rPr lang="cs-CZ" sz="26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prostřednictvím pyrotechnických modulů </a:t>
            </a:r>
            <a:r>
              <a:rPr lang="cs-CZ" sz="2600" dirty="0">
                <a:latin typeface="Arial Narrow" panose="020B0606020202030204" pitchFamily="34" charset="0"/>
                <a:cs typeface="Arial" panose="020B0604020202020204" pitchFamily="34" charset="0"/>
              </a:rPr>
              <a:t>umístěných </a:t>
            </a:r>
            <a:r>
              <a:rPr lang="cs-CZ" sz="26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pod </a:t>
            </a:r>
            <a:r>
              <a:rPr lang="cs-CZ" sz="2600" dirty="0">
                <a:latin typeface="Arial Narrow" panose="020B0606020202030204" pitchFamily="34" charset="0"/>
                <a:cs typeface="Arial" panose="020B0604020202020204" pitchFamily="34" charset="0"/>
              </a:rPr>
              <a:t>závěsy P kapoty</a:t>
            </a:r>
            <a:r>
              <a:rPr lang="cs-CZ" sz="26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.</a:t>
            </a:r>
            <a:endParaRPr lang="cs-CZ" sz="2600" dirty="0">
              <a:latin typeface="Arial Narrow" panose="020B0606020202030204" pitchFamily="34" charset="0"/>
              <a:cs typeface="Arial" panose="020B0604020202020204" pitchFamily="34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51520" y="4653136"/>
            <a:ext cx="4105276" cy="17078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Kapota je vyrobena </a:t>
            </a:r>
            <a:r>
              <a:rPr lang="cs-CZ" sz="2600" dirty="0">
                <a:latin typeface="Arial Narrow" panose="020B0606020202030204" pitchFamily="34" charset="0"/>
                <a:cs typeface="Arial" panose="020B0604020202020204" pitchFamily="34" charset="0"/>
              </a:rPr>
              <a:t>z velmi slabého plechu </a:t>
            </a:r>
            <a:r>
              <a:rPr lang="cs-CZ" sz="26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a zajištuje </a:t>
            </a:r>
            <a:r>
              <a:rPr lang="cs-CZ" sz="2600" dirty="0">
                <a:latin typeface="Arial Narrow" panose="020B0606020202030204" pitchFamily="34" charset="0"/>
                <a:cs typeface="Arial" panose="020B0604020202020204" pitchFamily="34" charset="0"/>
              </a:rPr>
              <a:t>možnou deformaci při kolizi </a:t>
            </a:r>
            <a:r>
              <a:rPr lang="cs-CZ" sz="26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s </a:t>
            </a:r>
            <a:r>
              <a:rPr lang="cs-CZ" sz="2600" dirty="0">
                <a:latin typeface="Arial Narrow" panose="020B0606020202030204" pitchFamily="34" charset="0"/>
                <a:cs typeface="Arial" panose="020B0604020202020204" pitchFamily="34" charset="0"/>
              </a:rPr>
              <a:t>chodcem</a:t>
            </a:r>
            <a:r>
              <a:rPr lang="cs-CZ" sz="26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.</a:t>
            </a:r>
            <a:endParaRPr lang="cs-CZ" sz="2600" dirty="0">
              <a:latin typeface="Arial Narrow" panose="020B0606020202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46806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Pasivní bezpečnost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Umístění snímačů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8264" y="1671639"/>
            <a:ext cx="3895725" cy="24054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5325" y="4629291"/>
            <a:ext cx="4029075" cy="1719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606708"/>
            <a:ext cx="3438525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84646" y="4077072"/>
            <a:ext cx="32755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senzory</a:t>
            </a:r>
            <a:r>
              <a:rPr lang="cs-CZ" dirty="0"/>
              <a:t>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zrychlení</a:t>
            </a:r>
          </a:p>
        </p:txBody>
      </p:sp>
    </p:spTree>
    <p:extLst>
      <p:ext uri="{BB962C8B-B14F-4D97-AF65-F5344CB8AC3E}">
        <p14:creationId xmlns:p14="http://schemas.microsoft.com/office/powerpoint/2010/main" val="38582666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Pasivní bezpečnost</a:t>
            </a:r>
          </a:p>
        </p:txBody>
      </p:sp>
      <p:pic>
        <p:nvPicPr>
          <p:cNvPr id="4" name="Zástupný symbol pro obsah 3" descr="kapota6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908324"/>
            <a:ext cx="3260859" cy="2376264"/>
          </a:xfrm>
          <a:prstGeom prst="rect">
            <a:avLst/>
          </a:prstGeom>
        </p:spPr>
      </p:pic>
      <p:pic>
        <p:nvPicPr>
          <p:cNvPr id="5" name="Obrázek 4" descr="kapota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39446" y="1908325"/>
            <a:ext cx="3373778" cy="2304256"/>
          </a:xfrm>
          <a:prstGeom prst="rect">
            <a:avLst/>
          </a:prstGeom>
        </p:spPr>
      </p:pic>
      <p:pic>
        <p:nvPicPr>
          <p:cNvPr id="7170" name="Picture 2" descr="C:\Users\PC4\Desktop\školení BOSCH z 28.-29.6.2012\školení\školení škoda OCT III\FOTO\zařízení na ochranu chodců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88643"/>
            <a:ext cx="5616624" cy="2024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35127" y="4273932"/>
            <a:ext cx="28608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Klidová</a:t>
            </a:r>
            <a:r>
              <a:rPr lang="cs-CZ" dirty="0" smtClean="0"/>
              <a:t>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poloha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285318" y="4273932"/>
            <a:ext cx="2743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Aktivní</a:t>
            </a:r>
            <a:r>
              <a:rPr lang="cs-CZ" dirty="0" smtClean="0"/>
              <a:t>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poloha</a:t>
            </a: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01752" y="1412776"/>
            <a:ext cx="8503920" cy="5338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Pyromodul</a:t>
            </a: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62569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Pasivní bezpečnost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auto.idnes.cz/volvo-v40-ma-airbag-pro-chodce-dgo-/automoto.aspx?c=A120601_111545_automoto_fdv</a:t>
            </a: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Školení pro pedagogiky ŠKODA, BOSCH  a SCANIA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Některé </a:t>
            </a:r>
            <a:r>
              <a:rPr lang="cs-CZ" sz="2600">
                <a:latin typeface="Arial" panose="020B0604020202020204" pitchFamily="34" charset="0"/>
                <a:cs typeface="Arial" panose="020B0604020202020204" pitchFamily="34" charset="0"/>
              </a:rPr>
              <a:t>obrázky </a:t>
            </a:r>
            <a:r>
              <a:rPr lang="cs-CZ" sz="2600" smtClean="0">
                <a:latin typeface="Arial" panose="020B0604020202020204" pitchFamily="34" charset="0"/>
                <a:cs typeface="Arial" panose="020B0604020202020204" pitchFamily="34" charset="0"/>
              </a:rPr>
              <a:t>vlastní</a:t>
            </a: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Jan Z., Ždánský B., </a:t>
            </a: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Čupera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J., Automobily 1 Podvozky,  ISBN:978-8087143-11-7, 2.Vyd., Brno 2009</a:t>
            </a:r>
          </a:p>
          <a:p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a kol., </a:t>
            </a:r>
            <a:r>
              <a:rPr lang="cs-CZ" sz="2800" i="1" dirty="0">
                <a:latin typeface="Arial" panose="020B0604020202020204" pitchFamily="34" charset="0"/>
                <a:cs typeface="Arial" panose="020B0604020202020204" pitchFamily="34" charset="0"/>
              </a:rPr>
              <a:t>Tabulky pro automechanika,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ISBN 978-80-86706-21-4, vyd. Europa-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Sobotales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Praha 2009, vyd.16, 496 s.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01062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1495</TotalTime>
  <Words>406</Words>
  <Application>Microsoft Office PowerPoint</Application>
  <PresentationFormat>Předvádění na obrazovce (4:3)</PresentationFormat>
  <Paragraphs>59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Prezentace aplikace PowerPoint</vt:lpstr>
      <vt:lpstr>Prezentace aplikace PowerPoint</vt:lpstr>
      <vt:lpstr>Pasivní bezpečnost</vt:lpstr>
      <vt:lpstr>Pasivní bezpečnost</vt:lpstr>
      <vt:lpstr>Pasivní bezpečnost</vt:lpstr>
      <vt:lpstr>Pasivní bezpečnost</vt:lpstr>
      <vt:lpstr>Pasivní bezpečnost</vt:lpstr>
      <vt:lpstr>Pasivní bezpečnost</vt:lpstr>
      <vt:lpstr>Pasivní bezpečnost</vt:lpstr>
      <vt:lpstr>Pasivní bezpečnost</vt:lpstr>
      <vt:lpstr>Pasivní bezpečnost</vt:lpstr>
      <vt:lpstr>Pasivní bezpečnost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16</cp:revision>
  <dcterms:created xsi:type="dcterms:W3CDTF">2013-06-26T21:43:22Z</dcterms:created>
  <dcterms:modified xsi:type="dcterms:W3CDTF">2013-11-10T20:01:51Z</dcterms:modified>
</cp:coreProperties>
</file>