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7" r:id="rId3"/>
    <p:sldId id="258" r:id="rId4"/>
    <p:sldId id="259" r:id="rId5"/>
    <p:sldId id="260" r:id="rId6"/>
    <p:sldId id="261" r:id="rId7"/>
    <p:sldId id="262" r:id="rId8"/>
    <p:sldId id="263" r:id="rId9"/>
    <p:sldId id="264" r:id="rId10"/>
    <p:sldId id="265" r:id="rId11"/>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51" d="100"/>
          <a:sy n="51" d="100"/>
        </p:scale>
        <p:origin x="-1014"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9" name="Nadpis 28"/>
          <p:cNvSpPr>
            <a:spLocks noGrp="1"/>
          </p:cNvSpPr>
          <p:nvPr>
            <p:ph type="ctrTitle"/>
          </p:nvPr>
        </p:nvSpPr>
        <p:spPr>
          <a:xfrm>
            <a:off x="381000" y="4853411"/>
            <a:ext cx="8458200" cy="1222375"/>
          </a:xfrm>
        </p:spPr>
        <p:txBody>
          <a:bodyPr anchor="t"/>
          <a:lstStyle/>
          <a:p>
            <a:r>
              <a:rPr kumimoji="0" lang="cs-CZ" smtClean="0"/>
              <a:t>Klepnutím lze upravit styl předlohy nadpisů.</a:t>
            </a:r>
            <a:endParaRPr kumimoji="0" lang="en-US"/>
          </a:p>
        </p:txBody>
      </p:sp>
      <p:sp>
        <p:nvSpPr>
          <p:cNvPr id="9" name="Podnadpis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cs-CZ" smtClean="0"/>
              <a:t>Klepnutím lze upravit styl předlohy podnadpisů.</a:t>
            </a:r>
            <a:endParaRPr kumimoji="0" lang="en-US"/>
          </a:p>
        </p:txBody>
      </p:sp>
      <p:sp>
        <p:nvSpPr>
          <p:cNvPr id="16" name="Zástupný symbol pro datum 15"/>
          <p:cNvSpPr>
            <a:spLocks noGrp="1"/>
          </p:cNvSpPr>
          <p:nvPr>
            <p:ph type="dt" sz="half" idx="10"/>
          </p:nvPr>
        </p:nvSpPr>
        <p:spPr/>
        <p:txBody>
          <a:bodyPr/>
          <a:lstStyle/>
          <a:p>
            <a:fld id="{9156BA18-7474-44D0-88C2-B9CE87BB2179}" type="datetimeFigureOut">
              <a:rPr lang="cs-CZ" smtClean="0"/>
              <a:pPr/>
              <a:t>4.5.2012</a:t>
            </a:fld>
            <a:endParaRPr lang="cs-CZ"/>
          </a:p>
        </p:txBody>
      </p:sp>
      <p:sp>
        <p:nvSpPr>
          <p:cNvPr id="2" name="Zástupný symbol pro zápatí 1"/>
          <p:cNvSpPr>
            <a:spLocks noGrp="1"/>
          </p:cNvSpPr>
          <p:nvPr>
            <p:ph type="ftr" sz="quarter" idx="11"/>
          </p:nvPr>
        </p:nvSpPr>
        <p:spPr/>
        <p:txBody>
          <a:bodyPr/>
          <a:lstStyle/>
          <a:p>
            <a:endParaRPr lang="cs-CZ"/>
          </a:p>
        </p:txBody>
      </p:sp>
      <p:sp>
        <p:nvSpPr>
          <p:cNvPr id="15" name="Zástupný symbol pro číslo snímku 14"/>
          <p:cNvSpPr>
            <a:spLocks noGrp="1"/>
          </p:cNvSpPr>
          <p:nvPr>
            <p:ph type="sldNum" sz="quarter" idx="12"/>
          </p:nvPr>
        </p:nvSpPr>
        <p:spPr>
          <a:xfrm>
            <a:off x="8229600" y="6473952"/>
            <a:ext cx="758952" cy="246888"/>
          </a:xfrm>
        </p:spPr>
        <p:txBody>
          <a:bodyPr/>
          <a:lstStyle/>
          <a:p>
            <a:fld id="{97992CD8-9A0B-4088-A8A4-B2F76540CA76}" type="slidenum">
              <a:rPr lang="cs-CZ" smtClean="0"/>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2" name="Nadpis 21"/>
          <p:cNvSpPr>
            <a:spLocks noGrp="1"/>
          </p:cNvSpPr>
          <p:nvPr>
            <p:ph type="title"/>
          </p:nvPr>
        </p:nvSpPr>
        <p:spPr/>
        <p:txBody>
          <a:bodyPr/>
          <a:lstStyle/>
          <a:p>
            <a:r>
              <a:rPr kumimoji="0" lang="cs-CZ" smtClean="0"/>
              <a:t>Klepnutím lze upravit styl předlohy nadpisů.</a:t>
            </a:r>
            <a:endParaRPr kumimoji="0" lang="en-US"/>
          </a:p>
        </p:txBody>
      </p:sp>
      <p:sp>
        <p:nvSpPr>
          <p:cNvPr id="27" name="Zástupný symbol pro obsah 26"/>
          <p:cNvSpPr>
            <a:spLocks noGrp="1"/>
          </p:cNvSpPr>
          <p:nvPr>
            <p:ph idx="1"/>
          </p:nvPr>
        </p:nvSpPr>
        <p:spPr/>
        <p:txBody>
          <a:body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9156BA18-7474-44D0-88C2-B9CE87BB2179}" type="datetimeFigureOut">
              <a:rPr lang="cs-CZ" smtClean="0"/>
              <a:pPr/>
              <a:t>4.5.2012</a:t>
            </a:fld>
            <a:endParaRPr lang="cs-CZ"/>
          </a:p>
        </p:txBody>
      </p:sp>
      <p:sp>
        <p:nvSpPr>
          <p:cNvPr id="19" name="Zástupný symbol pro zápatí 18"/>
          <p:cNvSpPr>
            <a:spLocks noGrp="1"/>
          </p:cNvSpPr>
          <p:nvPr>
            <p:ph type="ftr" sz="quarter" idx="11"/>
          </p:nvPr>
        </p:nvSpPr>
        <p:spPr>
          <a:xfrm>
            <a:off x="3581400" y="76200"/>
            <a:ext cx="2895600" cy="288925"/>
          </a:xfrm>
        </p:spPr>
        <p:txBody>
          <a:bodyPr/>
          <a:lstStyle/>
          <a:p>
            <a:endParaRPr lang="cs-CZ"/>
          </a:p>
        </p:txBody>
      </p:sp>
      <p:sp>
        <p:nvSpPr>
          <p:cNvPr id="16" name="Zástupný symbol pro číslo snímku 15"/>
          <p:cNvSpPr>
            <a:spLocks noGrp="1"/>
          </p:cNvSpPr>
          <p:nvPr>
            <p:ph type="sldNum" sz="quarter" idx="12"/>
          </p:nvPr>
        </p:nvSpPr>
        <p:spPr>
          <a:xfrm>
            <a:off x="8229600" y="6473952"/>
            <a:ext cx="758952" cy="246888"/>
          </a:xfrm>
        </p:spPr>
        <p:txBody>
          <a:bodyPr/>
          <a:lstStyle/>
          <a:p>
            <a:fld id="{97992CD8-9A0B-4088-A8A4-B2F76540CA76}" type="slidenum">
              <a:rPr lang="cs-CZ" smtClean="0"/>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Záhlaví části">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Zástupný symbol pro text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cs-CZ" smtClean="0"/>
              <a:t>Klepnutím lze upravit styly předlohy textu.</a:t>
            </a:r>
          </a:p>
        </p:txBody>
      </p:sp>
      <p:sp>
        <p:nvSpPr>
          <p:cNvPr id="19" name="Zástupný symbol pro datum 18"/>
          <p:cNvSpPr>
            <a:spLocks noGrp="1"/>
          </p:cNvSpPr>
          <p:nvPr>
            <p:ph type="dt" sz="half" idx="10"/>
          </p:nvPr>
        </p:nvSpPr>
        <p:spPr/>
        <p:txBody>
          <a:bodyPr/>
          <a:lstStyle/>
          <a:p>
            <a:fld id="{9156BA18-7474-44D0-88C2-B9CE87BB2179}" type="datetimeFigureOut">
              <a:rPr lang="cs-CZ" smtClean="0"/>
              <a:pPr/>
              <a:t>4.5.2012</a:t>
            </a:fld>
            <a:endParaRPr lang="cs-CZ"/>
          </a:p>
        </p:txBody>
      </p:sp>
      <p:sp>
        <p:nvSpPr>
          <p:cNvPr id="11" name="Zástupný symbol pro zápatí 10"/>
          <p:cNvSpPr>
            <a:spLocks noGrp="1"/>
          </p:cNvSpPr>
          <p:nvPr>
            <p:ph type="ftr" sz="quarter" idx="11"/>
          </p:nvPr>
        </p:nvSpPr>
        <p:spPr/>
        <p:txBody>
          <a:bodyPr/>
          <a:lstStyle/>
          <a:p>
            <a:endParaRPr lang="cs-CZ"/>
          </a:p>
        </p:txBody>
      </p:sp>
      <p:sp>
        <p:nvSpPr>
          <p:cNvPr id="16" name="Zástupný symbol pro číslo snímku 15"/>
          <p:cNvSpPr>
            <a:spLocks noGrp="1"/>
          </p:cNvSpPr>
          <p:nvPr>
            <p:ph type="sldNum" sz="quarter" idx="12"/>
          </p:nvPr>
        </p:nvSpPr>
        <p:spPr/>
        <p:txBody>
          <a:bodyPr/>
          <a:lstStyle/>
          <a:p>
            <a:fld id="{97992CD8-9A0B-4088-A8A4-B2F76540CA76}" type="slidenum">
              <a:rPr lang="cs-CZ" smtClean="0"/>
              <a:pPr/>
              <a:t>‹#›</a:t>
            </a:fld>
            <a:endParaRPr lang="cs-CZ"/>
          </a:p>
        </p:txBody>
      </p:sp>
      <p:sp>
        <p:nvSpPr>
          <p:cNvPr id="8" name="Nadpis 7"/>
          <p:cNvSpPr>
            <a:spLocks noGrp="1"/>
          </p:cNvSpPr>
          <p:nvPr>
            <p:ph type="title"/>
          </p:nvPr>
        </p:nvSpPr>
        <p:spPr>
          <a:xfrm>
            <a:off x="180475" y="2947085"/>
            <a:ext cx="8686800" cy="1184825"/>
          </a:xfrm>
        </p:spPr>
        <p:txBody>
          <a:bodyPr rtlCol="0" anchor="t"/>
          <a:lstStyle>
            <a:lvl1pPr algn="r">
              <a:defRPr/>
            </a:lvl1pPr>
          </a:lstStyle>
          <a:p>
            <a:r>
              <a:rPr kumimoji="0" lang="cs-CZ" smtClean="0"/>
              <a:t>Klepnutím lze upravit styl předlohy nadpisů.</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0" name="Nadpis 1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4" name="Zástupný symbol pro obsah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3" name="Zástupný symbol pro obsah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1" name="Zástupný symbol pro datum 20"/>
          <p:cNvSpPr>
            <a:spLocks noGrp="1"/>
          </p:cNvSpPr>
          <p:nvPr>
            <p:ph type="dt" sz="half" idx="10"/>
          </p:nvPr>
        </p:nvSpPr>
        <p:spPr/>
        <p:txBody>
          <a:bodyPr/>
          <a:lstStyle/>
          <a:p>
            <a:fld id="{9156BA18-7474-44D0-88C2-B9CE87BB2179}" type="datetimeFigureOut">
              <a:rPr lang="cs-CZ" smtClean="0"/>
              <a:pPr/>
              <a:t>4.5.2012</a:t>
            </a:fld>
            <a:endParaRPr lang="cs-CZ"/>
          </a:p>
        </p:txBody>
      </p:sp>
      <p:sp>
        <p:nvSpPr>
          <p:cNvPr id="10" name="Zástupný symbol pro zápatí 9"/>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97992CD8-9A0B-4088-A8A4-B2F76540CA76}" type="slidenum">
              <a:rPr lang="cs-CZ" smtClean="0"/>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Porovnání">
    <p:spTree>
      <p:nvGrpSpPr>
        <p:cNvPr id="1" name=""/>
        <p:cNvGrpSpPr/>
        <p:nvPr/>
      </p:nvGrpSpPr>
      <p:grpSpPr>
        <a:xfrm>
          <a:off x="0" y="0"/>
          <a:ext cx="0" cy="0"/>
          <a:chOff x="0" y="0"/>
          <a:chExt cx="0" cy="0"/>
        </a:xfrm>
      </p:grpSpPr>
      <p:sp>
        <p:nvSpPr>
          <p:cNvPr id="29" name="Nadpis 28"/>
          <p:cNvSpPr>
            <a:spLocks noGrp="1"/>
          </p:cNvSpPr>
          <p:nvPr>
            <p:ph type="title"/>
          </p:nvPr>
        </p:nvSpPr>
        <p:spPr>
          <a:xfrm>
            <a:off x="304800" y="5410200"/>
            <a:ext cx="8610600" cy="882650"/>
          </a:xfrm>
        </p:spPr>
        <p:txBody>
          <a:bodyPr anchor="ctr"/>
          <a:lstStyle>
            <a:lvl1pPr>
              <a:defRPr/>
            </a:lvl1pPr>
          </a:lstStyle>
          <a:p>
            <a:r>
              <a:rPr kumimoji="0" lang="cs-CZ" smtClean="0"/>
              <a:t>Klepnutím lze upravit styl předlohy nadpisů.</a:t>
            </a:r>
            <a:endParaRPr kumimoji="0" lang="en-US"/>
          </a:p>
        </p:txBody>
      </p:sp>
      <p:sp>
        <p:nvSpPr>
          <p:cNvPr id="13" name="Zástupný symbol pro text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25" name="Zástupný symbol pro text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cs-CZ" smtClean="0"/>
              <a:t>Klepnutím lze upravit styly předlohy textu.</a:t>
            </a:r>
          </a:p>
        </p:txBody>
      </p:sp>
      <p:sp>
        <p:nvSpPr>
          <p:cNvPr id="4" name="Zástupný symbol pro obsah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8" name="Zástupný symbol pro obsah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10" name="Zástupný symbol pro datum 9"/>
          <p:cNvSpPr>
            <a:spLocks noGrp="1"/>
          </p:cNvSpPr>
          <p:nvPr>
            <p:ph type="dt" sz="half" idx="10"/>
          </p:nvPr>
        </p:nvSpPr>
        <p:spPr/>
        <p:txBody>
          <a:bodyPr/>
          <a:lstStyle/>
          <a:p>
            <a:fld id="{9156BA18-7474-44D0-88C2-B9CE87BB2179}" type="datetimeFigureOut">
              <a:rPr lang="cs-CZ" smtClean="0"/>
              <a:pPr/>
              <a:t>4.5.2012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a:xfrm>
            <a:off x="8229600" y="6477000"/>
            <a:ext cx="762000" cy="246888"/>
          </a:xfrm>
        </p:spPr>
        <p:txBody>
          <a:bodyPr/>
          <a:lstStyle/>
          <a:p>
            <a:fld id="{97992CD8-9A0B-4088-A8A4-B2F76540CA76}" type="slidenum">
              <a:rPr lang="cs-CZ" smtClean="0"/>
              <a:pPr/>
              <a:t>‹#›</a:t>
            </a:fld>
            <a:endParaRPr lang="cs-CZ"/>
          </a:p>
        </p:txBody>
      </p:sp>
      <p:sp>
        <p:nvSpPr>
          <p:cNvPr id="11" name="Přímá spojovací čára 10"/>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30" name="Nadpis 29"/>
          <p:cNvSpPr>
            <a:spLocks noGrp="1"/>
          </p:cNvSpPr>
          <p:nvPr>
            <p:ph type="title"/>
          </p:nvPr>
        </p:nvSpPr>
        <p:spPr>
          <a:xfrm>
            <a:off x="301752" y="457200"/>
            <a:ext cx="8686800" cy="841248"/>
          </a:xfrm>
        </p:spPr>
        <p:txBody>
          <a:bodyPr/>
          <a:lstStyle/>
          <a:p>
            <a:r>
              <a:rPr kumimoji="0" lang="cs-CZ" smtClean="0"/>
              <a:t>Klepnutím lze upravit styl předlohy nadpisů.</a:t>
            </a:r>
            <a:endParaRPr kumimoji="0" lang="en-US"/>
          </a:p>
        </p:txBody>
      </p:sp>
      <p:sp>
        <p:nvSpPr>
          <p:cNvPr id="12" name="Zástupný symbol pro datum 11"/>
          <p:cNvSpPr>
            <a:spLocks noGrp="1"/>
          </p:cNvSpPr>
          <p:nvPr>
            <p:ph type="dt" sz="half" idx="10"/>
          </p:nvPr>
        </p:nvSpPr>
        <p:spPr/>
        <p:txBody>
          <a:bodyPr/>
          <a:lstStyle/>
          <a:p>
            <a:fld id="{9156BA18-7474-44D0-88C2-B9CE87BB2179}" type="datetimeFigureOut">
              <a:rPr lang="cs-CZ" smtClean="0"/>
              <a:pPr/>
              <a:t>4.5.2012</a:t>
            </a:fld>
            <a:endParaRPr lang="cs-CZ"/>
          </a:p>
        </p:txBody>
      </p:sp>
      <p:sp>
        <p:nvSpPr>
          <p:cNvPr id="21" name="Zástupný symbol pro zápatí 20"/>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7992CD8-9A0B-4088-A8A4-B2F76540CA76}" type="slidenum">
              <a:rPr lang="cs-CZ" smtClean="0"/>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Prázdný">
    <p:spTree>
      <p:nvGrpSpPr>
        <p:cNvPr id="1" name=""/>
        <p:cNvGrpSpPr/>
        <p:nvPr/>
      </p:nvGrpSpPr>
      <p:grpSpPr>
        <a:xfrm>
          <a:off x="0" y="0"/>
          <a:ext cx="0" cy="0"/>
          <a:chOff x="0" y="0"/>
          <a:chExt cx="0" cy="0"/>
        </a:xfrm>
      </p:grpSpPr>
      <p:sp>
        <p:nvSpPr>
          <p:cNvPr id="3" name="Zástupný symbol pro datum 2"/>
          <p:cNvSpPr>
            <a:spLocks noGrp="1"/>
          </p:cNvSpPr>
          <p:nvPr>
            <p:ph type="dt" sz="half" idx="10"/>
          </p:nvPr>
        </p:nvSpPr>
        <p:spPr/>
        <p:txBody>
          <a:bodyPr/>
          <a:lstStyle/>
          <a:p>
            <a:fld id="{9156BA18-7474-44D0-88C2-B9CE87BB2179}" type="datetimeFigureOut">
              <a:rPr lang="cs-CZ" smtClean="0"/>
              <a:pPr/>
              <a:t>4.5.2012</a:t>
            </a:fld>
            <a:endParaRPr lang="cs-CZ"/>
          </a:p>
        </p:txBody>
      </p:sp>
      <p:sp>
        <p:nvSpPr>
          <p:cNvPr id="24" name="Zástupný symbol pro zápatí 23"/>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7992CD8-9A0B-4088-A8A4-B2F76540CA76}" type="slidenum">
              <a:rPr lang="cs-CZ" smtClean="0"/>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Obsah s titulkem">
    <p:spTree>
      <p:nvGrpSpPr>
        <p:cNvPr id="1" name=""/>
        <p:cNvGrpSpPr/>
        <p:nvPr/>
      </p:nvGrpSpPr>
      <p:grpSpPr>
        <a:xfrm>
          <a:off x="0" y="0"/>
          <a:ext cx="0" cy="0"/>
          <a:chOff x="0" y="0"/>
          <a:chExt cx="0" cy="0"/>
        </a:xfrm>
      </p:grpSpPr>
      <p:sp>
        <p:nvSpPr>
          <p:cNvPr id="8" name="Přímá spojovací čára 7"/>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Nadpis 11"/>
          <p:cNvSpPr>
            <a:spLocks noGrp="1"/>
          </p:cNvSpPr>
          <p:nvPr>
            <p:ph type="title"/>
          </p:nvPr>
        </p:nvSpPr>
        <p:spPr>
          <a:xfrm>
            <a:off x="457200" y="5486400"/>
            <a:ext cx="8458200" cy="520700"/>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cs-CZ" smtClean="0"/>
              <a:t>Klepnutím lze upravit styly předlohy textu.</a:t>
            </a:r>
          </a:p>
        </p:txBody>
      </p:sp>
      <p:sp>
        <p:nvSpPr>
          <p:cNvPr id="14" name="Zástupný symbol pro obsah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25" name="Zástupný symbol pro datum 24"/>
          <p:cNvSpPr>
            <a:spLocks noGrp="1"/>
          </p:cNvSpPr>
          <p:nvPr>
            <p:ph type="dt" sz="half" idx="10"/>
          </p:nvPr>
        </p:nvSpPr>
        <p:spPr/>
        <p:txBody>
          <a:bodyPr/>
          <a:lstStyle/>
          <a:p>
            <a:fld id="{9156BA18-7474-44D0-88C2-B9CE87BB2179}" type="datetimeFigureOut">
              <a:rPr lang="cs-CZ" smtClean="0"/>
              <a:pPr/>
              <a:t>4.5.2012</a:t>
            </a:fld>
            <a:endParaRPr lang="cs-CZ"/>
          </a:p>
        </p:txBody>
      </p:sp>
      <p:sp>
        <p:nvSpPr>
          <p:cNvPr id="29" name="Zástupný symbol pro zápatí 28"/>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97992CD8-9A0B-4088-A8A4-B2F76540CA76}" type="slidenum">
              <a:rPr lang="cs-CZ" smtClean="0"/>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Obrázek s titulkem">
    <p:spTree>
      <p:nvGrpSpPr>
        <p:cNvPr id="1" name=""/>
        <p:cNvGrpSpPr/>
        <p:nvPr/>
      </p:nvGrpSpPr>
      <p:grpSpPr>
        <a:xfrm>
          <a:off x="0" y="0"/>
          <a:ext cx="0" cy="0"/>
          <a:chOff x="0" y="0"/>
          <a:chExt cx="0" cy="0"/>
        </a:xfrm>
      </p:grpSpPr>
      <p:sp>
        <p:nvSpPr>
          <p:cNvPr id="13" name="Zástupný symbol pro obrázek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cs-CZ" smtClean="0"/>
              <a:t>Klepnutím na ikonu přidáte obrázek.</a:t>
            </a:r>
            <a:endParaRPr kumimoji="0" lang="en-US" dirty="0"/>
          </a:p>
        </p:txBody>
      </p:sp>
      <p:sp>
        <p:nvSpPr>
          <p:cNvPr id="7" name="Zástupný symbol pro datum 6"/>
          <p:cNvSpPr>
            <a:spLocks noGrp="1"/>
          </p:cNvSpPr>
          <p:nvPr>
            <p:ph type="dt" sz="half" idx="10"/>
          </p:nvPr>
        </p:nvSpPr>
        <p:spPr/>
        <p:txBody>
          <a:bodyPr/>
          <a:lstStyle/>
          <a:p>
            <a:fld id="{9156BA18-7474-44D0-88C2-B9CE87BB2179}" type="datetimeFigureOut">
              <a:rPr lang="cs-CZ" smtClean="0"/>
              <a:pPr/>
              <a:t>4.5.2012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31" name="Zástupný symbol pro číslo snímku 30"/>
          <p:cNvSpPr>
            <a:spLocks noGrp="1"/>
          </p:cNvSpPr>
          <p:nvPr>
            <p:ph type="sldNum" sz="quarter" idx="12"/>
          </p:nvPr>
        </p:nvSpPr>
        <p:spPr/>
        <p:txBody>
          <a:bodyPr/>
          <a:lstStyle/>
          <a:p>
            <a:fld id="{97992CD8-9A0B-4088-A8A4-B2F76540CA76}" type="slidenum">
              <a:rPr lang="cs-CZ" smtClean="0"/>
              <a:pPr/>
              <a:t>‹#›</a:t>
            </a:fld>
            <a:endParaRPr lang="cs-CZ"/>
          </a:p>
        </p:txBody>
      </p:sp>
      <p:sp>
        <p:nvSpPr>
          <p:cNvPr id="17" name="Nadpis 16"/>
          <p:cNvSpPr>
            <a:spLocks noGrp="1"/>
          </p:cNvSpPr>
          <p:nvPr>
            <p:ph type="title"/>
          </p:nvPr>
        </p:nvSpPr>
        <p:spPr>
          <a:xfrm>
            <a:off x="381000" y="4993760"/>
            <a:ext cx="5867400" cy="522288"/>
          </a:xfrm>
        </p:spPr>
        <p:txBody>
          <a:bodyPr anchor="ctr"/>
          <a:lstStyle>
            <a:lvl1pPr algn="l">
              <a:buNone/>
              <a:defRPr sz="2000" b="1"/>
            </a:lvl1pPr>
          </a:lstStyle>
          <a:p>
            <a:r>
              <a:rPr kumimoji="0" lang="cs-CZ" smtClean="0"/>
              <a:t>Klepnutím lze upravit styl předlohy nadpisů.</a:t>
            </a:r>
            <a:endParaRPr kumimoji="0" lang="en-US"/>
          </a:p>
        </p:txBody>
      </p:sp>
      <p:sp>
        <p:nvSpPr>
          <p:cNvPr id="26" name="Zástupný symbol pro text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cs-CZ" smtClean="0"/>
              <a:t>Klepnutím lze upravit styly předlohy textu.</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9156BA18-7474-44D0-88C2-B9CE87BB2179}" type="datetimeFigureOut">
              <a:rPr lang="cs-CZ" smtClean="0"/>
              <a:pPr/>
              <a:t>4.5.2012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7992CD8-9A0B-4088-A8A4-B2F76540CA76}" type="slidenum">
              <a:rPr lang="cs-CZ" smtClean="0"/>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858000" y="549276"/>
            <a:ext cx="1828800" cy="5851525"/>
          </a:xfrm>
        </p:spPr>
        <p:txBody>
          <a:bodyPr vert="eaVert"/>
          <a:lstStyle/>
          <a:p>
            <a:r>
              <a:rPr kumimoji="0" lang="cs-CZ" smtClean="0"/>
              <a:t>Klepnutím lze upravit styl předlohy nadpisů.</a:t>
            </a:r>
            <a:endParaRPr kumimoji="0" lang="en-US"/>
          </a:p>
        </p:txBody>
      </p:sp>
      <p:sp>
        <p:nvSpPr>
          <p:cNvPr id="3" name="Zástupný symbol pro svislý text 2"/>
          <p:cNvSpPr>
            <a:spLocks noGrp="1"/>
          </p:cNvSpPr>
          <p:nvPr>
            <p:ph type="body" orient="vert" idx="1"/>
          </p:nvPr>
        </p:nvSpPr>
        <p:spPr>
          <a:xfrm>
            <a:off x="457200" y="549276"/>
            <a:ext cx="6248400" cy="5851525"/>
          </a:xfrm>
        </p:spPr>
        <p:txBody>
          <a:bodyPr vert="eaVert"/>
          <a:lstStyle/>
          <a:p>
            <a:pPr lvl="0" eaLnBrk="1" latinLnBrk="0" hangingPunct="1"/>
            <a:r>
              <a:rPr lang="cs-CZ" smtClean="0"/>
              <a:t>Klepnutím lze upravit styly předlohy textu.</a:t>
            </a:r>
          </a:p>
          <a:p>
            <a:pPr lvl="1" eaLnBrk="1" latinLnBrk="0" hangingPunct="1"/>
            <a:r>
              <a:rPr lang="cs-CZ" smtClean="0"/>
              <a:t>Druhá úroveň</a:t>
            </a:r>
          </a:p>
          <a:p>
            <a:pPr lvl="2" eaLnBrk="1" latinLnBrk="0" hangingPunct="1"/>
            <a:r>
              <a:rPr lang="cs-CZ" smtClean="0"/>
              <a:t>Třetí úroveň</a:t>
            </a:r>
          </a:p>
          <a:p>
            <a:pPr lvl="3" eaLnBrk="1" latinLnBrk="0" hangingPunct="1"/>
            <a:r>
              <a:rPr lang="cs-CZ" smtClean="0"/>
              <a:t>Čtvrtá úroveň</a:t>
            </a:r>
          </a:p>
          <a:p>
            <a:pPr lvl="4" eaLnBrk="1" latinLnBrk="0" hangingPunct="1"/>
            <a:r>
              <a:rPr lang="cs-CZ" smtClean="0"/>
              <a:t>Pátá úroveň</a:t>
            </a:r>
            <a:endParaRPr kumimoji="0" lang="en-US"/>
          </a:p>
        </p:txBody>
      </p:sp>
      <p:sp>
        <p:nvSpPr>
          <p:cNvPr id="4" name="Zástupný symbol pro datum 3"/>
          <p:cNvSpPr>
            <a:spLocks noGrp="1"/>
          </p:cNvSpPr>
          <p:nvPr>
            <p:ph type="dt" sz="half" idx="10"/>
          </p:nvPr>
        </p:nvSpPr>
        <p:spPr/>
        <p:txBody>
          <a:bodyPr/>
          <a:lstStyle/>
          <a:p>
            <a:fld id="{9156BA18-7474-44D0-88C2-B9CE87BB2179}" type="datetimeFigureOut">
              <a:rPr lang="cs-CZ" smtClean="0"/>
              <a:pPr/>
              <a:t>4.5.2012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97992CD8-9A0B-4088-A8A4-B2F76540CA76}" type="slidenum">
              <a:rPr lang="cs-CZ" smtClean="0"/>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římá spojovací čára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Zástupný symbol pro text 7"/>
          <p:cNvSpPr>
            <a:spLocks noGrp="1"/>
          </p:cNvSpPr>
          <p:nvPr>
            <p:ph type="body" idx="1"/>
          </p:nvPr>
        </p:nvSpPr>
        <p:spPr>
          <a:xfrm>
            <a:off x="304800" y="1554162"/>
            <a:ext cx="8686800" cy="4525963"/>
          </a:xfrm>
          <a:prstGeom prst="rect">
            <a:avLst/>
          </a:prstGeom>
        </p:spPr>
        <p:txBody>
          <a:bodyPr vert="horz">
            <a:normAutofit/>
          </a:bodyPr>
          <a:lstStyle/>
          <a:p>
            <a:pPr lvl="0" eaLnBrk="1" latinLnBrk="0" hangingPunct="1"/>
            <a:r>
              <a:rPr kumimoji="0" lang="cs-CZ" smtClean="0"/>
              <a:t>Klepnutím lze upravit styly předlohy textu.</a:t>
            </a:r>
          </a:p>
          <a:p>
            <a:pPr lvl="1" eaLnBrk="1" latinLnBrk="0" hangingPunct="1"/>
            <a:r>
              <a:rPr kumimoji="0" lang="cs-CZ" smtClean="0"/>
              <a:t>Druhá úroveň</a:t>
            </a:r>
          </a:p>
          <a:p>
            <a:pPr lvl="2" eaLnBrk="1" latinLnBrk="0" hangingPunct="1"/>
            <a:r>
              <a:rPr kumimoji="0" lang="cs-CZ" smtClean="0"/>
              <a:t>Třetí úroveň</a:t>
            </a:r>
          </a:p>
          <a:p>
            <a:pPr lvl="3" eaLnBrk="1" latinLnBrk="0" hangingPunct="1"/>
            <a:r>
              <a:rPr kumimoji="0" lang="cs-CZ" smtClean="0"/>
              <a:t>Čtvrtá úroveň</a:t>
            </a:r>
          </a:p>
          <a:p>
            <a:pPr lvl="4" eaLnBrk="1" latinLnBrk="0" hangingPunct="1"/>
            <a:r>
              <a:rPr kumimoji="0" lang="cs-CZ" smtClean="0"/>
              <a:t>Pátá úroveň</a:t>
            </a:r>
            <a:endParaRPr kumimoji="0" lang="en-US"/>
          </a:p>
        </p:txBody>
      </p:sp>
      <p:sp>
        <p:nvSpPr>
          <p:cNvPr id="11" name="Zástupný symbol pro datum 10"/>
          <p:cNvSpPr>
            <a:spLocks noGrp="1"/>
          </p:cNvSpPr>
          <p:nvPr>
            <p:ph type="dt" sz="half" idx="2"/>
          </p:nvPr>
        </p:nvSpPr>
        <p:spPr>
          <a:xfrm>
            <a:off x="6477000" y="76200"/>
            <a:ext cx="2514600" cy="288925"/>
          </a:xfrm>
          <a:prstGeom prst="rect">
            <a:avLst/>
          </a:prstGeom>
        </p:spPr>
        <p:txBody>
          <a:bodyPr vert="horz"/>
          <a:lstStyle>
            <a:lvl1pPr algn="l" eaLnBrk="1" latinLnBrk="0" hangingPunct="1">
              <a:defRPr kumimoji="0" sz="1200">
                <a:solidFill>
                  <a:schemeClr val="accent1">
                    <a:shade val="75000"/>
                  </a:schemeClr>
                </a:solidFill>
              </a:defRPr>
            </a:lvl1pPr>
          </a:lstStyle>
          <a:p>
            <a:fld id="{9156BA18-7474-44D0-88C2-B9CE87BB2179}" type="datetimeFigureOut">
              <a:rPr lang="cs-CZ" smtClean="0"/>
              <a:pPr/>
              <a:t>4.5.2012</a:t>
            </a:fld>
            <a:endParaRPr lang="cs-CZ"/>
          </a:p>
        </p:txBody>
      </p:sp>
      <p:sp>
        <p:nvSpPr>
          <p:cNvPr id="28" name="Zástupný symbol pro zápatí 27"/>
          <p:cNvSpPr>
            <a:spLocks noGrp="1"/>
          </p:cNvSpPr>
          <p:nvPr>
            <p:ph type="ftr" sz="quarter" idx="3"/>
          </p:nvPr>
        </p:nvSpPr>
        <p:spPr>
          <a:xfrm>
            <a:off x="3124200" y="76200"/>
            <a:ext cx="3352800" cy="288925"/>
          </a:xfrm>
          <a:prstGeom prst="rect">
            <a:avLst/>
          </a:prstGeom>
        </p:spPr>
        <p:txBody>
          <a:bodyPr vert="horz"/>
          <a:lstStyle>
            <a:lvl1pPr algn="r" eaLnBrk="1" latinLnBrk="0" hangingPunct="1">
              <a:defRPr kumimoji="0" sz="1200">
                <a:solidFill>
                  <a:schemeClr val="accent1">
                    <a:shade val="75000"/>
                  </a:schemeClr>
                </a:solidFill>
              </a:defRPr>
            </a:lvl1pPr>
          </a:lstStyle>
          <a:p>
            <a:endParaRPr lang="cs-CZ"/>
          </a:p>
        </p:txBody>
      </p:sp>
      <p:sp>
        <p:nvSpPr>
          <p:cNvPr id="5" name="Zástupný symbol pro číslo snímku 4"/>
          <p:cNvSpPr>
            <a:spLocks noGrp="1"/>
          </p:cNvSpPr>
          <p:nvPr>
            <p:ph type="sldNum" sz="quarter" idx="4"/>
          </p:nvPr>
        </p:nvSpPr>
        <p:spPr>
          <a:xfrm>
            <a:off x="8229600" y="6477000"/>
            <a:ext cx="762000" cy="244475"/>
          </a:xfrm>
          <a:prstGeom prst="rect">
            <a:avLst/>
          </a:prstGeom>
        </p:spPr>
        <p:txBody>
          <a:bodyPr vert="horz"/>
          <a:lstStyle>
            <a:lvl1pPr algn="r" eaLnBrk="1" latinLnBrk="0" hangingPunct="1">
              <a:defRPr kumimoji="0" sz="1200">
                <a:solidFill>
                  <a:schemeClr val="accent1">
                    <a:shade val="75000"/>
                  </a:schemeClr>
                </a:solidFill>
              </a:defRPr>
            </a:lvl1pPr>
          </a:lstStyle>
          <a:p>
            <a:fld id="{97992CD8-9A0B-4088-A8A4-B2F76540CA76}" type="slidenum">
              <a:rPr lang="cs-CZ" smtClean="0"/>
              <a:pPr/>
              <a:t>‹#›</a:t>
            </a:fld>
            <a:endParaRPr lang="cs-CZ"/>
          </a:p>
        </p:txBody>
      </p:sp>
      <p:sp>
        <p:nvSpPr>
          <p:cNvPr id="10" name="Zástupný symbol pro nadpis 9"/>
          <p:cNvSpPr>
            <a:spLocks noGrp="1"/>
          </p:cNvSpPr>
          <p:nvPr>
            <p:ph type="title"/>
          </p:nvPr>
        </p:nvSpPr>
        <p:spPr>
          <a:xfrm>
            <a:off x="304800" y="457200"/>
            <a:ext cx="8686800" cy="838200"/>
          </a:xfrm>
          <a:prstGeom prst="rect">
            <a:avLst/>
          </a:prstGeom>
        </p:spPr>
        <p:txBody>
          <a:bodyPr vert="horz" anchor="ctr">
            <a:normAutofit/>
          </a:bodyPr>
          <a:lstStyle/>
          <a:p>
            <a:r>
              <a:rPr kumimoji="0" lang="cs-CZ" smtClean="0"/>
              <a:t>Klepnutím lze upravit styl předlohy nadpisů.</a:t>
            </a:r>
            <a:endParaRPr kumimoji="0" lang="en-US"/>
          </a:p>
        </p:txBody>
      </p:sp>
      <p:sp>
        <p:nvSpPr>
          <p:cNvPr id="9" name="Přímá spojovací čára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Přímá spojovací čára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kumimoji="0" lang="en-US"/>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www.google.cz/imgres?q=klaun&amp;hl=cs&amp;sa=X&amp;gbv=2&amp;biw=1366&amp;bih=643&amp;tbs=itp:clipart&amp;tbm=isch&amp;tbnid=yD9DhOxyqq_MZM:&amp;imgrefurl=http://rodjendani.hr/index.php?currentScreen=showCategory&amp;CATEGORY_ID=34&amp;docid=UkLHkL1A-RPQgM&amp;imgurl=http://rodjendani.hr/Pictures/Clown%2001.jpg&amp;w=192&amp;h=343&amp;ei=AtYeT6yELoGK4gTD8sy9Dw&amp;zoom=1&amp;iact=hc&amp;vpx=759&amp;vpy=83&amp;dur=948&amp;hovh=274&amp;hovw=153&amp;tx=113&amp;ty=141&amp;sig=106104419206657369877&amp;page=1&amp;tbnh=193&amp;tbnw=108&amp;start=0&amp;ndsp=15&amp;ved=1t:429,r:11,s:0" TargetMode="External"/><Relationship Id="rId2" Type="http://schemas.openxmlformats.org/officeDocument/2006/relationships/hyperlink" Target="http://www.google.cz/imgres?q=klaun&amp;hl=cs&amp;biw=1366&amp;bih=643&amp;gbv=2&amp;tbm=isch&amp;tbnid=3fNwef5K8KCiYM:&amp;imgrefurl=http://www.omalovankykvytisknuti.info/tag/klaun&amp;docid=7UMLFY4EbikHeM&amp;imgurl=http://www.omalovankykvytisknuti.info/wp-content/gallery/Cirkus/klaun-s-balonky.jpg&amp;w=800&amp;h=600&amp;ei=b9QeT9qVH-Gp4gTrpsSbDw&amp;zoom=1"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827584" y="620688"/>
            <a:ext cx="7632848" cy="2736304"/>
          </a:xfrm>
        </p:spPr>
        <p:txBody>
          <a:bodyPr>
            <a:normAutofit/>
          </a:bodyPr>
          <a:lstStyle/>
          <a:p>
            <a:pPr algn="ctr"/>
            <a:r>
              <a:rPr lang="cs-CZ" sz="4400" dirty="0" smtClean="0">
                <a:latin typeface="Arial Black" pitchFamily="34" charset="0"/>
              </a:rPr>
              <a:t>vařečka - klaun</a:t>
            </a:r>
            <a:r>
              <a:rPr lang="cs-CZ" sz="4000" dirty="0" smtClean="0">
                <a:latin typeface="Arial Black" pitchFamily="34" charset="0"/>
              </a:rPr>
              <a:t/>
            </a:r>
            <a:br>
              <a:rPr lang="cs-CZ" sz="4000" dirty="0" smtClean="0">
                <a:latin typeface="Arial Black" pitchFamily="34" charset="0"/>
              </a:rPr>
            </a:br>
            <a:r>
              <a:rPr lang="cs-CZ" sz="4000" dirty="0" smtClean="0">
                <a:latin typeface="Arial Black" pitchFamily="34" charset="0"/>
              </a:rPr>
              <a:t/>
            </a:r>
            <a:br>
              <a:rPr lang="cs-CZ" sz="4000" dirty="0" smtClean="0">
                <a:latin typeface="Arial Black" pitchFamily="34" charset="0"/>
              </a:rPr>
            </a:br>
            <a:r>
              <a:rPr lang="cs-CZ" sz="4000" smtClean="0"/>
              <a:t> </a:t>
            </a:r>
            <a:r>
              <a:rPr lang="cs-CZ" sz="2400" smtClean="0"/>
              <a:t>VY_32_Inovace_03MD-2</a:t>
            </a:r>
            <a:endParaRPr lang="cs-CZ" sz="2400" dirty="0">
              <a:latin typeface="Arial Black" pitchFamily="34" charset="0"/>
            </a:endParaRPr>
          </a:p>
        </p:txBody>
      </p:sp>
      <p:sp>
        <p:nvSpPr>
          <p:cNvPr id="3" name="Podnadpis 2"/>
          <p:cNvSpPr>
            <a:spLocks noGrp="1"/>
          </p:cNvSpPr>
          <p:nvPr>
            <p:ph type="subTitle" idx="1"/>
          </p:nvPr>
        </p:nvSpPr>
        <p:spPr>
          <a:xfrm>
            <a:off x="1403648" y="3356992"/>
            <a:ext cx="6480048" cy="1104528"/>
          </a:xfrm>
        </p:spPr>
        <p:txBody>
          <a:bodyPr>
            <a:normAutofit/>
          </a:bodyPr>
          <a:lstStyle/>
          <a:p>
            <a:pPr algn="ctr"/>
            <a:r>
              <a:rPr lang="cs-CZ" sz="2000" dirty="0" smtClean="0">
                <a:latin typeface="Arial Black" pitchFamily="34" charset="0"/>
              </a:rPr>
              <a:t>Dagmar </a:t>
            </a:r>
            <a:r>
              <a:rPr lang="cs-CZ" sz="2000" dirty="0" err="1" smtClean="0">
                <a:latin typeface="Arial Black" pitchFamily="34" charset="0"/>
              </a:rPr>
              <a:t>Matúšů</a:t>
            </a:r>
            <a:endParaRPr lang="cs-CZ" sz="2000" dirty="0" smtClean="0">
              <a:latin typeface="Arial Black" pitchFamily="34" charset="0"/>
            </a:endParaRPr>
          </a:p>
          <a:p>
            <a:pPr algn="ctr"/>
            <a:r>
              <a:rPr lang="cs-CZ" sz="2000" dirty="0" smtClean="0">
                <a:latin typeface="Arial Black" pitchFamily="34" charset="0"/>
              </a:rPr>
              <a:t>ZŠ a MŠ </a:t>
            </a:r>
            <a:r>
              <a:rPr lang="cs-CZ" sz="2000" dirty="0" err="1" smtClean="0">
                <a:latin typeface="Arial Black" pitchFamily="34" charset="0"/>
              </a:rPr>
              <a:t>Nedašov</a:t>
            </a:r>
            <a:endParaRPr lang="cs-CZ" sz="2000" dirty="0">
              <a:latin typeface="Arial Black" pitchFamily="34" charset="0"/>
            </a:endParaRPr>
          </a:p>
        </p:txBody>
      </p:sp>
      <p:pic>
        <p:nvPicPr>
          <p:cNvPr id="4"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691680" y="4653136"/>
            <a:ext cx="6081712" cy="1485900"/>
          </a:xfrm>
          <a:prstGeom prst="rect">
            <a:avLst/>
          </a:prstGeom>
          <a:noFill/>
          <a:ln>
            <a:noFill/>
            <a:headEnd/>
            <a:tailEnd/>
          </a:ln>
        </p:spPr>
        <p:style>
          <a:lnRef idx="1">
            <a:schemeClr val="accent3"/>
          </a:lnRef>
          <a:fillRef idx="2">
            <a:schemeClr val="accent3"/>
          </a:fillRef>
          <a:effectRef idx="1">
            <a:schemeClr val="accent3"/>
          </a:effectRef>
          <a:fontRef idx="minor">
            <a:schemeClr val="dk1"/>
          </a:fontRef>
        </p:style>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79512" y="1052736"/>
            <a:ext cx="8686800" cy="4525963"/>
          </a:xfrm>
        </p:spPr>
        <p:txBody>
          <a:bodyPr>
            <a:normAutofit fontScale="55000" lnSpcReduction="20000"/>
          </a:bodyPr>
          <a:lstStyle/>
          <a:p>
            <a:pPr fontAlgn="b"/>
            <a:r>
              <a:rPr lang="cs-CZ" b="1" dirty="0" smtClean="0">
                <a:solidFill>
                  <a:schemeClr val="tx1"/>
                </a:solidFill>
                <a:latin typeface="Times New Roman" pitchFamily="18" charset="0"/>
                <a:cs typeface="Times New Roman" pitchFamily="18" charset="0"/>
              </a:rPr>
              <a:t>Anotace</a:t>
            </a:r>
            <a:r>
              <a:rPr lang="cs-CZ" dirty="0" smtClean="0">
                <a:solidFill>
                  <a:schemeClr val="tx1"/>
                </a:solidFill>
                <a:latin typeface="Times New Roman" pitchFamily="18" charset="0"/>
                <a:cs typeface="Times New Roman" pitchFamily="18" charset="0"/>
              </a:rPr>
              <a:t>                                           tento výukový materiál obsahuje pracovní postup           </a:t>
            </a:r>
          </a:p>
          <a:p>
            <a:pPr fontAlgn="b">
              <a:buNone/>
            </a:pPr>
            <a:r>
              <a:rPr lang="cs-CZ" dirty="0" smtClean="0">
                <a:solidFill>
                  <a:schemeClr val="tx1"/>
                </a:solidFill>
                <a:latin typeface="Times New Roman" pitchFamily="18" charset="0"/>
                <a:cs typeface="Times New Roman" pitchFamily="18" charset="0"/>
              </a:rPr>
              <a:t>                                                               výroby klauna na vařečce formou prezentace</a:t>
            </a:r>
          </a:p>
          <a:p>
            <a:pPr fontAlgn="b"/>
            <a:r>
              <a:rPr lang="cs-CZ" b="1" dirty="0" smtClean="0">
                <a:solidFill>
                  <a:schemeClr val="tx1"/>
                </a:solidFill>
                <a:latin typeface="Times New Roman" pitchFamily="18" charset="0"/>
                <a:cs typeface="Times New Roman" pitchFamily="18" charset="0"/>
              </a:rPr>
              <a:t>Autor</a:t>
            </a:r>
            <a:r>
              <a:rPr lang="cs-CZ" dirty="0" smtClean="0">
                <a:solidFill>
                  <a:schemeClr val="tx1"/>
                </a:solidFill>
                <a:latin typeface="Times New Roman" pitchFamily="18" charset="0"/>
                <a:cs typeface="Times New Roman" pitchFamily="18" charset="0"/>
              </a:rPr>
              <a:t>                                               Dagmar </a:t>
            </a:r>
            <a:r>
              <a:rPr lang="cs-CZ" dirty="0" err="1" smtClean="0">
                <a:solidFill>
                  <a:schemeClr val="tx1"/>
                </a:solidFill>
                <a:latin typeface="Times New Roman" pitchFamily="18" charset="0"/>
                <a:cs typeface="Times New Roman" pitchFamily="18" charset="0"/>
              </a:rPr>
              <a:t>Matúšů</a:t>
            </a:r>
            <a:endParaRPr lang="cs-CZ" dirty="0" smtClean="0">
              <a:solidFill>
                <a:schemeClr val="tx1"/>
              </a:solidFill>
              <a:latin typeface="Times New Roman" pitchFamily="18" charset="0"/>
              <a:cs typeface="Times New Roman" pitchFamily="18" charset="0"/>
            </a:endParaRPr>
          </a:p>
          <a:p>
            <a:pPr fontAlgn="b"/>
            <a:r>
              <a:rPr lang="cs-CZ" dirty="0" smtClean="0">
                <a:solidFill>
                  <a:schemeClr val="tx1"/>
                </a:solidFill>
                <a:latin typeface="Times New Roman" pitchFamily="18" charset="0"/>
                <a:cs typeface="Times New Roman" pitchFamily="18" charset="0"/>
              </a:rPr>
              <a:t>Datum </a:t>
            </a:r>
            <a:r>
              <a:rPr lang="cs-CZ" smtClean="0">
                <a:solidFill>
                  <a:schemeClr val="tx1"/>
                </a:solidFill>
                <a:latin typeface="Times New Roman" pitchFamily="18" charset="0"/>
                <a:cs typeface="Times New Roman" pitchFamily="18" charset="0"/>
              </a:rPr>
              <a:t>zhotovení                              leden 2012</a:t>
            </a:r>
            <a:endParaRPr lang="cs-CZ" dirty="0" smtClean="0">
              <a:solidFill>
                <a:schemeClr val="tx1"/>
              </a:solidFill>
              <a:latin typeface="Times New Roman" pitchFamily="18" charset="0"/>
              <a:cs typeface="Times New Roman" pitchFamily="18" charset="0"/>
            </a:endParaRPr>
          </a:p>
          <a:p>
            <a:r>
              <a:rPr lang="cs-CZ" b="1" dirty="0" smtClean="0">
                <a:solidFill>
                  <a:schemeClr val="tx1"/>
                </a:solidFill>
                <a:latin typeface="Times New Roman" pitchFamily="18" charset="0"/>
                <a:cs typeface="Times New Roman" pitchFamily="18" charset="0"/>
              </a:rPr>
              <a:t>Jazyk</a:t>
            </a:r>
            <a:r>
              <a:rPr lang="cs-CZ" dirty="0" smtClean="0">
                <a:solidFill>
                  <a:schemeClr val="tx1"/>
                </a:solidFill>
                <a:latin typeface="Times New Roman" pitchFamily="18" charset="0"/>
                <a:cs typeface="Times New Roman" pitchFamily="18" charset="0"/>
              </a:rPr>
              <a:t>                                               český</a:t>
            </a:r>
          </a:p>
          <a:p>
            <a:r>
              <a:rPr lang="cs-CZ" b="1" dirty="0" smtClean="0">
                <a:solidFill>
                  <a:schemeClr val="tx1"/>
                </a:solidFill>
                <a:latin typeface="Times New Roman" pitchFamily="18" charset="0"/>
                <a:cs typeface="Times New Roman" pitchFamily="18" charset="0"/>
              </a:rPr>
              <a:t>Očekávaný výstup</a:t>
            </a:r>
            <a:r>
              <a:rPr lang="cs-CZ" dirty="0" smtClean="0">
                <a:solidFill>
                  <a:schemeClr val="tx1"/>
                </a:solidFill>
                <a:latin typeface="Times New Roman" pitchFamily="18" charset="0"/>
                <a:cs typeface="Times New Roman" pitchFamily="18" charset="0"/>
              </a:rPr>
              <a:t>                          pracuje se podle jednoduchého slovního návodu a     </a:t>
            </a:r>
          </a:p>
          <a:p>
            <a:r>
              <a:rPr lang="cs-CZ" dirty="0" smtClean="0">
                <a:solidFill>
                  <a:schemeClr val="tx1"/>
                </a:solidFill>
                <a:latin typeface="Times New Roman" pitchFamily="18" charset="0"/>
                <a:cs typeface="Times New Roman" pitchFamily="18" charset="0"/>
              </a:rPr>
              <a:t>                                                          předlohy</a:t>
            </a:r>
          </a:p>
          <a:p>
            <a:r>
              <a:rPr lang="cs-CZ" b="1" dirty="0" smtClean="0">
                <a:solidFill>
                  <a:schemeClr val="tx1"/>
                </a:solidFill>
                <a:latin typeface="Times New Roman" pitchFamily="18" charset="0"/>
                <a:cs typeface="Times New Roman" pitchFamily="18" charset="0"/>
              </a:rPr>
              <a:t>Speciální vzdělávací potřeby         </a:t>
            </a:r>
            <a:r>
              <a:rPr lang="cs-CZ" dirty="0" smtClean="0">
                <a:solidFill>
                  <a:schemeClr val="tx1"/>
                </a:solidFill>
                <a:latin typeface="Times New Roman" pitchFamily="18" charset="0"/>
                <a:cs typeface="Times New Roman" pitchFamily="18" charset="0"/>
              </a:rPr>
              <a:t>žádné</a:t>
            </a:r>
          </a:p>
          <a:p>
            <a:r>
              <a:rPr lang="cs-CZ" b="1" dirty="0" smtClean="0">
                <a:solidFill>
                  <a:schemeClr val="tx1"/>
                </a:solidFill>
                <a:latin typeface="Times New Roman" pitchFamily="18" charset="0"/>
                <a:cs typeface="Times New Roman" pitchFamily="18" charset="0"/>
              </a:rPr>
              <a:t>Klíčová slova                                   </a:t>
            </a:r>
            <a:r>
              <a:rPr lang="cs-CZ" dirty="0" smtClean="0">
                <a:solidFill>
                  <a:schemeClr val="tx1"/>
                </a:solidFill>
                <a:latin typeface="Times New Roman" pitchFamily="18" charset="0"/>
                <a:cs typeface="Times New Roman" pitchFamily="18" charset="0"/>
              </a:rPr>
              <a:t>klaun, vařečka, práce s textilem, práce s papírem,   </a:t>
            </a:r>
          </a:p>
          <a:p>
            <a:pPr>
              <a:buNone/>
            </a:pPr>
            <a:r>
              <a:rPr lang="cs-CZ" dirty="0" smtClean="0">
                <a:solidFill>
                  <a:schemeClr val="tx1"/>
                </a:solidFill>
                <a:latin typeface="Times New Roman" pitchFamily="18" charset="0"/>
                <a:cs typeface="Times New Roman" pitchFamily="18" charset="0"/>
              </a:rPr>
              <a:t>                                                                lepení, nátěr vařečky</a:t>
            </a:r>
            <a:endParaRPr lang="cs-CZ" b="1" dirty="0" smtClean="0">
              <a:solidFill>
                <a:schemeClr val="tx1"/>
              </a:solidFill>
              <a:latin typeface="Times New Roman" pitchFamily="18" charset="0"/>
              <a:cs typeface="Times New Roman" pitchFamily="18" charset="0"/>
            </a:endParaRPr>
          </a:p>
          <a:p>
            <a:r>
              <a:rPr lang="cs-CZ" b="1" dirty="0" smtClean="0">
                <a:solidFill>
                  <a:schemeClr val="tx1"/>
                </a:solidFill>
                <a:latin typeface="Times New Roman" pitchFamily="18" charset="0"/>
                <a:cs typeface="Times New Roman" pitchFamily="18" charset="0"/>
              </a:rPr>
              <a:t>Druh učebního materiálu               </a:t>
            </a:r>
            <a:r>
              <a:rPr lang="cs-CZ" dirty="0" smtClean="0">
                <a:solidFill>
                  <a:schemeClr val="tx1"/>
                </a:solidFill>
                <a:latin typeface="Times New Roman" pitchFamily="18" charset="0"/>
                <a:cs typeface="Times New Roman" pitchFamily="18" charset="0"/>
              </a:rPr>
              <a:t>prezentace</a:t>
            </a:r>
          </a:p>
          <a:p>
            <a:r>
              <a:rPr lang="cs-CZ" b="1" dirty="0" smtClean="0">
                <a:solidFill>
                  <a:schemeClr val="tx1"/>
                </a:solidFill>
                <a:latin typeface="Times New Roman" pitchFamily="18" charset="0"/>
                <a:cs typeface="Times New Roman" pitchFamily="18" charset="0"/>
              </a:rPr>
              <a:t>Druh </a:t>
            </a:r>
            <a:r>
              <a:rPr lang="cs-CZ" b="1" dirty="0" err="1" smtClean="0">
                <a:solidFill>
                  <a:schemeClr val="tx1"/>
                </a:solidFill>
                <a:latin typeface="Times New Roman" pitchFamily="18" charset="0"/>
                <a:cs typeface="Times New Roman" pitchFamily="18" charset="0"/>
              </a:rPr>
              <a:t>interaktivity</a:t>
            </a:r>
            <a:r>
              <a:rPr lang="cs-CZ" b="1" dirty="0" smtClean="0">
                <a:solidFill>
                  <a:schemeClr val="tx1"/>
                </a:solidFill>
                <a:latin typeface="Times New Roman" pitchFamily="18" charset="0"/>
                <a:cs typeface="Times New Roman" pitchFamily="18" charset="0"/>
              </a:rPr>
              <a:t>                           </a:t>
            </a:r>
            <a:r>
              <a:rPr lang="cs-CZ" dirty="0" smtClean="0">
                <a:solidFill>
                  <a:schemeClr val="tx1"/>
                </a:solidFill>
                <a:latin typeface="Times New Roman" pitchFamily="18" charset="0"/>
                <a:cs typeface="Times New Roman" pitchFamily="18" charset="0"/>
              </a:rPr>
              <a:t>aktivita</a:t>
            </a:r>
          </a:p>
          <a:p>
            <a:r>
              <a:rPr lang="cs-CZ" b="1" dirty="0" smtClean="0">
                <a:solidFill>
                  <a:schemeClr val="tx1"/>
                </a:solidFill>
                <a:latin typeface="Times New Roman" pitchFamily="18" charset="0"/>
                <a:cs typeface="Times New Roman" pitchFamily="18" charset="0"/>
              </a:rPr>
              <a:t>Cílová skupina                                 </a:t>
            </a:r>
            <a:r>
              <a:rPr lang="cs-CZ" dirty="0" smtClean="0">
                <a:solidFill>
                  <a:schemeClr val="tx1"/>
                </a:solidFill>
                <a:latin typeface="Times New Roman" pitchFamily="18" charset="0"/>
                <a:cs typeface="Times New Roman" pitchFamily="18" charset="0"/>
              </a:rPr>
              <a:t>žák</a:t>
            </a:r>
          </a:p>
          <a:p>
            <a:r>
              <a:rPr lang="cs-CZ" b="1" dirty="0" smtClean="0">
                <a:solidFill>
                  <a:schemeClr val="tx1"/>
                </a:solidFill>
                <a:latin typeface="Times New Roman" pitchFamily="18" charset="0"/>
                <a:cs typeface="Times New Roman" pitchFamily="18" charset="0"/>
              </a:rPr>
              <a:t>Stupeň a typ vzdělání                      </a:t>
            </a:r>
            <a:r>
              <a:rPr lang="cs-CZ" dirty="0" smtClean="0">
                <a:solidFill>
                  <a:schemeClr val="tx1"/>
                </a:solidFill>
                <a:latin typeface="Times New Roman" pitchFamily="18" charset="0"/>
                <a:cs typeface="Times New Roman" pitchFamily="18" charset="0"/>
              </a:rPr>
              <a:t>základní vzdělávání – první stupeň</a:t>
            </a:r>
          </a:p>
          <a:p>
            <a:r>
              <a:rPr lang="cs-CZ" b="1" dirty="0" smtClean="0">
                <a:solidFill>
                  <a:schemeClr val="tx1"/>
                </a:solidFill>
                <a:latin typeface="Times New Roman" pitchFamily="18" charset="0"/>
                <a:cs typeface="Times New Roman" pitchFamily="18" charset="0"/>
              </a:rPr>
              <a:t>Typická věková skupina                 </a:t>
            </a:r>
            <a:r>
              <a:rPr lang="cs-CZ" dirty="0" smtClean="0">
                <a:solidFill>
                  <a:schemeClr val="tx1"/>
                </a:solidFill>
                <a:latin typeface="Times New Roman" pitchFamily="18" charset="0"/>
                <a:cs typeface="Times New Roman" pitchFamily="18" charset="0"/>
              </a:rPr>
              <a:t>4.-5. třída</a:t>
            </a:r>
          </a:p>
          <a:p>
            <a:r>
              <a:rPr lang="cs-CZ" b="1" dirty="0" smtClean="0">
                <a:solidFill>
                  <a:schemeClr val="tx1"/>
                </a:solidFill>
                <a:latin typeface="Times New Roman" pitchFamily="18" charset="0"/>
                <a:cs typeface="Times New Roman" pitchFamily="18" charset="0"/>
              </a:rPr>
              <a:t>Celková velikost                               </a:t>
            </a:r>
            <a:r>
              <a:rPr lang="cs-CZ" dirty="0" smtClean="0">
                <a:solidFill>
                  <a:schemeClr val="tx1"/>
                </a:solidFill>
                <a:latin typeface="Times New Roman" pitchFamily="18" charset="0"/>
                <a:cs typeface="Times New Roman" pitchFamily="18" charset="0"/>
              </a:rPr>
              <a:t>1,22</a:t>
            </a:r>
            <a:r>
              <a:rPr lang="cs-CZ" b="1" dirty="0" smtClean="0">
                <a:solidFill>
                  <a:schemeClr val="tx1"/>
                </a:solidFill>
                <a:latin typeface="Times New Roman" pitchFamily="18" charset="0"/>
                <a:cs typeface="Times New Roman" pitchFamily="18" charset="0"/>
              </a:rPr>
              <a:t> </a:t>
            </a:r>
            <a:r>
              <a:rPr lang="cs-CZ" dirty="0" smtClean="0">
                <a:solidFill>
                  <a:schemeClr val="tx1"/>
                </a:solidFill>
                <a:latin typeface="Times New Roman" pitchFamily="18" charset="0"/>
                <a:cs typeface="Times New Roman" pitchFamily="18" charset="0"/>
              </a:rPr>
              <a:t>MB</a:t>
            </a:r>
          </a:p>
          <a:p>
            <a:endParaRPr lang="cs-CZ"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Nadpis 4"/>
          <p:cNvSpPr>
            <a:spLocks noGrp="1"/>
          </p:cNvSpPr>
          <p:nvPr>
            <p:ph type="title"/>
          </p:nvPr>
        </p:nvSpPr>
        <p:spPr>
          <a:xfrm>
            <a:off x="251520" y="260648"/>
            <a:ext cx="8686800" cy="841248"/>
          </a:xfrm>
        </p:spPr>
        <p:txBody>
          <a:bodyPr/>
          <a:lstStyle/>
          <a:p>
            <a:pPr algn="ctr"/>
            <a:r>
              <a:rPr lang="cs-CZ" dirty="0" smtClean="0">
                <a:latin typeface="Arial Black" pitchFamily="34" charset="0"/>
              </a:rPr>
              <a:t>Vařečka - klaun</a:t>
            </a:r>
            <a:endParaRPr lang="cs-CZ" dirty="0">
              <a:latin typeface="Arial Black" pitchFamily="34" charset="0"/>
            </a:endParaRPr>
          </a:p>
        </p:txBody>
      </p:sp>
      <p:pic>
        <p:nvPicPr>
          <p:cNvPr id="4" name="Zástupný symbol pro obsah 3" descr="IMG_6325.JPG"/>
          <p:cNvPicPr>
            <a:picLocks noGrp="1" noChangeAspect="1"/>
          </p:cNvPicPr>
          <p:nvPr>
            <p:ph sz="half" idx="1"/>
          </p:nvPr>
        </p:nvPicPr>
        <p:blipFill>
          <a:blip r:embed="rId2" cstate="print"/>
          <a:stretch>
            <a:fillRect/>
          </a:stretch>
        </p:blipFill>
        <p:spPr>
          <a:xfrm>
            <a:off x="2267744" y="1196752"/>
            <a:ext cx="4536504" cy="5385296"/>
          </a:xfr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520" y="0"/>
            <a:ext cx="8686800" cy="841248"/>
          </a:xfrm>
        </p:spPr>
        <p:txBody>
          <a:bodyPr/>
          <a:lstStyle/>
          <a:p>
            <a:pPr algn="ctr"/>
            <a:r>
              <a:rPr lang="cs-CZ" b="1" dirty="0" smtClean="0">
                <a:latin typeface="Arial" pitchFamily="34" charset="0"/>
                <a:cs typeface="Arial" pitchFamily="34" charset="0"/>
              </a:rPr>
              <a:t> </a:t>
            </a:r>
            <a:r>
              <a:rPr lang="cs-CZ" b="1" dirty="0" err="1" smtClean="0">
                <a:latin typeface="Arial" pitchFamily="34" charset="0"/>
                <a:cs typeface="Arial" pitchFamily="34" charset="0"/>
              </a:rPr>
              <a:t>pOmůckY</a:t>
            </a:r>
            <a:endParaRPr lang="cs-CZ" b="1" dirty="0">
              <a:latin typeface="Arial" pitchFamily="34" charset="0"/>
              <a:cs typeface="Arial" pitchFamily="34" charset="0"/>
            </a:endParaRPr>
          </a:p>
        </p:txBody>
      </p:sp>
      <p:pic>
        <p:nvPicPr>
          <p:cNvPr id="8" name="Zástupný symbol pro obsah 7" descr="IMG_6322.JPG"/>
          <p:cNvPicPr>
            <a:picLocks noGrp="1" noChangeAspect="1"/>
          </p:cNvPicPr>
          <p:nvPr>
            <p:ph sz="half" idx="1"/>
          </p:nvPr>
        </p:nvPicPr>
        <p:blipFill>
          <a:blip r:embed="rId2" cstate="print"/>
          <a:stretch>
            <a:fillRect/>
          </a:stretch>
        </p:blipFill>
        <p:spPr>
          <a:xfrm>
            <a:off x="218052" y="908720"/>
            <a:ext cx="4065916" cy="5616624"/>
          </a:xfrm>
        </p:spPr>
      </p:pic>
      <p:sp>
        <p:nvSpPr>
          <p:cNvPr id="9" name="Zástupný symbol pro obsah 8"/>
          <p:cNvSpPr>
            <a:spLocks noGrp="1"/>
          </p:cNvSpPr>
          <p:nvPr>
            <p:ph sz="half" idx="2"/>
          </p:nvPr>
        </p:nvSpPr>
        <p:spPr>
          <a:xfrm>
            <a:off x="4427984" y="908720"/>
            <a:ext cx="4563616" cy="5616624"/>
          </a:xfrm>
        </p:spPr>
        <p:txBody>
          <a:bodyPr/>
          <a:lstStyle/>
          <a:p>
            <a:endParaRPr lang="cs-CZ" dirty="0" smtClean="0"/>
          </a:p>
          <a:p>
            <a:r>
              <a:rPr lang="cs-CZ" dirty="0" smtClean="0"/>
              <a:t> </a:t>
            </a:r>
            <a:r>
              <a:rPr lang="cs-CZ" sz="2400" dirty="0" smtClean="0"/>
              <a:t>lepidlo (Herkules)</a:t>
            </a:r>
          </a:p>
          <a:p>
            <a:r>
              <a:rPr lang="cs-CZ" dirty="0" smtClean="0"/>
              <a:t> </a:t>
            </a:r>
            <a:r>
              <a:rPr lang="cs-CZ" sz="2400" dirty="0" smtClean="0"/>
              <a:t>vařečka (dřevěná)</a:t>
            </a:r>
          </a:p>
          <a:p>
            <a:r>
              <a:rPr lang="cs-CZ" sz="2400" dirty="0" smtClean="0"/>
              <a:t> tempery</a:t>
            </a:r>
          </a:p>
          <a:p>
            <a:r>
              <a:rPr lang="cs-CZ" sz="2400" dirty="0" smtClean="0"/>
              <a:t> polystyrenová kulička</a:t>
            </a:r>
          </a:p>
          <a:p>
            <a:r>
              <a:rPr lang="cs-CZ" sz="2400" dirty="0" smtClean="0"/>
              <a:t> nůžky</a:t>
            </a:r>
          </a:p>
          <a:p>
            <a:r>
              <a:rPr lang="cs-CZ" sz="2400" dirty="0" smtClean="0"/>
              <a:t> štětce</a:t>
            </a:r>
          </a:p>
          <a:p>
            <a:r>
              <a:rPr lang="cs-CZ" sz="2400" dirty="0" smtClean="0"/>
              <a:t> látky různých barev</a:t>
            </a:r>
          </a:p>
          <a:p>
            <a:r>
              <a:rPr lang="cs-CZ" sz="2400" dirty="0" smtClean="0"/>
              <a:t> tvrdý bílý papír</a:t>
            </a:r>
          </a:p>
          <a:p>
            <a:r>
              <a:rPr lang="cs-CZ" sz="2400" dirty="0" smtClean="0"/>
              <a:t> kousky vlny (na vlasy)</a:t>
            </a:r>
            <a:endParaRPr lang="cs-CZ"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51520" y="0"/>
            <a:ext cx="8686800" cy="841248"/>
          </a:xfrm>
        </p:spPr>
        <p:txBody>
          <a:bodyPr/>
          <a:lstStyle/>
          <a:p>
            <a:pPr algn="ctr"/>
            <a:r>
              <a:rPr lang="cs-CZ" dirty="0" smtClean="0"/>
              <a:t>PRACOVNÍ POSTUP</a:t>
            </a:r>
            <a:endParaRPr lang="cs-CZ" dirty="0"/>
          </a:p>
        </p:txBody>
      </p:sp>
      <p:sp>
        <p:nvSpPr>
          <p:cNvPr id="4" name="Zástupný symbol pro obsah 3"/>
          <p:cNvSpPr>
            <a:spLocks noGrp="1"/>
          </p:cNvSpPr>
          <p:nvPr>
            <p:ph sz="half" idx="2"/>
          </p:nvPr>
        </p:nvSpPr>
        <p:spPr>
          <a:xfrm>
            <a:off x="4283968" y="908720"/>
            <a:ext cx="4644008" cy="5559896"/>
          </a:xfrm>
        </p:spPr>
        <p:txBody>
          <a:bodyPr>
            <a:normAutofit fontScale="92500" lnSpcReduction="10000"/>
          </a:bodyPr>
          <a:lstStyle/>
          <a:p>
            <a:pPr>
              <a:buNone/>
            </a:pPr>
            <a:r>
              <a:rPr lang="cs-CZ" dirty="0" smtClean="0"/>
              <a:t>    Protože začíná období plesů a karnevalů, klaunů není nikdy dost.</a:t>
            </a:r>
          </a:p>
          <a:p>
            <a:pPr>
              <a:buNone/>
            </a:pPr>
            <a:r>
              <a:rPr lang="cs-CZ" dirty="0" smtClean="0"/>
              <a:t>    Proto si jednoho vyrobíme </a:t>
            </a:r>
            <a:r>
              <a:rPr lang="cs-CZ" dirty="0" smtClean="0">
                <a:sym typeface="Wingdings" pitchFamily="2" charset="2"/>
              </a:rPr>
              <a:t></a:t>
            </a:r>
          </a:p>
          <a:p>
            <a:pPr>
              <a:buNone/>
            </a:pPr>
            <a:endParaRPr lang="cs-CZ" dirty="0" smtClean="0"/>
          </a:p>
          <a:p>
            <a:pPr>
              <a:buNone/>
            </a:pPr>
            <a:r>
              <a:rPr lang="cs-CZ" dirty="0" smtClean="0"/>
              <a:t>    Tak se pustíme do práce… </a:t>
            </a:r>
          </a:p>
          <a:p>
            <a:pPr>
              <a:buNone/>
            </a:pPr>
            <a:r>
              <a:rPr lang="cs-CZ" dirty="0" smtClean="0"/>
              <a:t>    Nejprve si plochou stranu vařečky nabarvíme bílou temperou tak, aby nebyly vidět žádné skvrny. </a:t>
            </a:r>
          </a:p>
          <a:p>
            <a:pPr>
              <a:buNone/>
            </a:pPr>
            <a:r>
              <a:rPr lang="cs-CZ" dirty="0" smtClean="0"/>
              <a:t>     Zároveň také obarvíme polystyrenovou kuličku (nos) na červeno.</a:t>
            </a:r>
            <a:endParaRPr lang="cs-CZ" dirty="0"/>
          </a:p>
        </p:txBody>
      </p:sp>
      <p:pic>
        <p:nvPicPr>
          <p:cNvPr id="7" name="Zástupný symbol pro obsah 6" descr="IMG_6321.JPG"/>
          <p:cNvPicPr>
            <a:picLocks noGrp="1" noChangeAspect="1"/>
          </p:cNvPicPr>
          <p:nvPr>
            <p:ph sz="half" idx="1"/>
          </p:nvPr>
        </p:nvPicPr>
        <p:blipFill>
          <a:blip r:embed="rId2" cstate="print"/>
          <a:stretch>
            <a:fillRect/>
          </a:stretch>
        </p:blipFill>
        <p:spPr>
          <a:xfrm>
            <a:off x="251520" y="836712"/>
            <a:ext cx="4158462" cy="5544616"/>
          </a:xfr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sz="half" idx="1"/>
          </p:nvPr>
        </p:nvSpPr>
        <p:spPr>
          <a:xfrm>
            <a:off x="467544" y="188640"/>
            <a:ext cx="8136904" cy="4464496"/>
          </a:xfrm>
        </p:spPr>
        <p:txBody>
          <a:bodyPr>
            <a:normAutofit/>
          </a:bodyPr>
          <a:lstStyle/>
          <a:p>
            <a:pPr>
              <a:buNone/>
            </a:pPr>
            <a:r>
              <a:rPr lang="cs-CZ" dirty="0" smtClean="0"/>
              <a:t>    Mezitím, co nám zaschne vařečka, si z tvrdého bílého papíru vyrobíme každý svůj originální klobouček, který bude mít velikost o něco větší, než je vařečka. </a:t>
            </a:r>
          </a:p>
          <a:p>
            <a:pPr>
              <a:buNone/>
            </a:pPr>
            <a:r>
              <a:rPr lang="cs-CZ" dirty="0" smtClean="0"/>
              <a:t>    Takto vystřižený klobouček oblepíme látkami různých barev.</a:t>
            </a:r>
          </a:p>
          <a:p>
            <a:pPr>
              <a:buNone/>
            </a:pPr>
            <a:r>
              <a:rPr lang="cs-CZ" dirty="0" smtClean="0"/>
              <a:t>    Vlnu si nastříháme na malé kousky, a ty následně přilepíme ze zadu na klobouček.</a:t>
            </a:r>
          </a:p>
          <a:p>
            <a:pPr>
              <a:buNone/>
            </a:pPr>
            <a:r>
              <a:rPr lang="cs-CZ" dirty="0" smtClean="0"/>
              <a:t>    </a:t>
            </a:r>
            <a:endParaRPr lang="cs-CZ" dirty="0"/>
          </a:p>
        </p:txBody>
      </p:sp>
      <p:pic>
        <p:nvPicPr>
          <p:cNvPr id="5122" name="Picture 2" descr="http://www.omalovankykvytisknuti.info/wp-content/gallery/Cirkus/klaun-s-balonky.jpg"/>
          <p:cNvPicPr>
            <a:picLocks noChangeAspect="1" noChangeArrowheads="1"/>
          </p:cNvPicPr>
          <p:nvPr/>
        </p:nvPicPr>
        <p:blipFill>
          <a:blip r:embed="rId2" cstate="print"/>
          <a:srcRect/>
          <a:stretch>
            <a:fillRect/>
          </a:stretch>
        </p:blipFill>
        <p:spPr bwMode="auto">
          <a:xfrm>
            <a:off x="2627784" y="3861048"/>
            <a:ext cx="3840427" cy="2808312"/>
          </a:xfrm>
          <a:prstGeom prst="rect">
            <a:avLst/>
          </a:prstGeo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Zástupný symbol pro obsah 4" descr="IMG_6323.JPG"/>
          <p:cNvPicPr>
            <a:picLocks noGrp="1" noChangeAspect="1"/>
          </p:cNvPicPr>
          <p:nvPr>
            <p:ph sz="half" idx="1"/>
          </p:nvPr>
        </p:nvPicPr>
        <p:blipFill>
          <a:blip r:embed="rId2" cstate="print"/>
          <a:stretch>
            <a:fillRect/>
          </a:stretch>
        </p:blipFill>
        <p:spPr>
          <a:xfrm>
            <a:off x="4499992" y="188640"/>
            <a:ext cx="4392488" cy="6336704"/>
          </a:xfrm>
        </p:spPr>
      </p:pic>
      <p:sp>
        <p:nvSpPr>
          <p:cNvPr id="4" name="Zástupný symbol pro obsah 3"/>
          <p:cNvSpPr>
            <a:spLocks noGrp="1"/>
          </p:cNvSpPr>
          <p:nvPr>
            <p:ph sz="half" idx="2"/>
          </p:nvPr>
        </p:nvSpPr>
        <p:spPr>
          <a:xfrm>
            <a:off x="0" y="980728"/>
            <a:ext cx="4343400" cy="6408712"/>
          </a:xfrm>
        </p:spPr>
        <p:txBody>
          <a:bodyPr/>
          <a:lstStyle/>
          <a:p>
            <a:pPr>
              <a:buNone/>
            </a:pPr>
            <a:r>
              <a:rPr lang="cs-CZ" dirty="0" smtClean="0"/>
              <a:t>    Jakmile nám vařečka POŘÁDNĚ zaschne, nakreslíme klaunovi oči, pusu a přilepíme červený nos s kloboučkem.</a:t>
            </a:r>
          </a:p>
          <a:p>
            <a:pPr>
              <a:buNone/>
            </a:pPr>
            <a:endParaRPr lang="cs-CZ" dirty="0" smtClean="0"/>
          </a:p>
          <a:p>
            <a:pPr>
              <a:buNone/>
            </a:pPr>
            <a:r>
              <a:rPr lang="cs-CZ" dirty="0" smtClean="0"/>
              <a:t>    Ze zbylé látky nakonec ustřihneme delší pruh a uvážeme velkou mašli.</a:t>
            </a:r>
            <a:endParaRPr lang="cs-CZ"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0" y="188640"/>
            <a:ext cx="8686800" cy="841248"/>
          </a:xfrm>
        </p:spPr>
        <p:txBody>
          <a:bodyPr/>
          <a:lstStyle/>
          <a:p>
            <a:pPr algn="ctr"/>
            <a:r>
              <a:rPr lang="cs-CZ" dirty="0" smtClean="0"/>
              <a:t>   A KLAUN JE HOTOV! </a:t>
            </a:r>
            <a:r>
              <a:rPr lang="cs-CZ" dirty="0" smtClean="0">
                <a:sym typeface="Wingdings" pitchFamily="2" charset="2"/>
              </a:rPr>
              <a:t></a:t>
            </a:r>
            <a:endParaRPr lang="cs-CZ" dirty="0"/>
          </a:p>
        </p:txBody>
      </p:sp>
      <p:pic>
        <p:nvPicPr>
          <p:cNvPr id="5" name="Zástupný symbol pro obsah 4" descr="IMG_6325.JPG"/>
          <p:cNvPicPr>
            <a:picLocks noGrp="1" noChangeAspect="1"/>
          </p:cNvPicPr>
          <p:nvPr>
            <p:ph sz="half" idx="1"/>
          </p:nvPr>
        </p:nvPicPr>
        <p:blipFill>
          <a:blip r:embed="rId2" cstate="print"/>
          <a:stretch>
            <a:fillRect/>
          </a:stretch>
        </p:blipFill>
        <p:spPr>
          <a:xfrm>
            <a:off x="2411760" y="1148747"/>
            <a:ext cx="4104456" cy="5304589"/>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rodjendani.hr/Pictures/Clown%2001.jpg"/>
          <p:cNvPicPr>
            <a:picLocks noChangeAspect="1" noChangeArrowheads="1"/>
          </p:cNvPicPr>
          <p:nvPr/>
        </p:nvPicPr>
        <p:blipFill>
          <a:blip r:embed="rId2" cstate="print"/>
          <a:srcRect/>
          <a:stretch>
            <a:fillRect/>
          </a:stretch>
        </p:blipFill>
        <p:spPr bwMode="auto">
          <a:xfrm>
            <a:off x="179512" y="2780928"/>
            <a:ext cx="2116832" cy="3781632"/>
          </a:xfrm>
          <a:prstGeom prst="rect">
            <a:avLst/>
          </a:prstGeom>
          <a:noFill/>
        </p:spPr>
      </p:pic>
      <p:sp>
        <p:nvSpPr>
          <p:cNvPr id="2" name="Nadpis 1"/>
          <p:cNvSpPr>
            <a:spLocks noGrp="1"/>
          </p:cNvSpPr>
          <p:nvPr>
            <p:ph type="title"/>
          </p:nvPr>
        </p:nvSpPr>
        <p:spPr>
          <a:xfrm>
            <a:off x="251520" y="188640"/>
            <a:ext cx="8686800" cy="841248"/>
          </a:xfrm>
        </p:spPr>
        <p:txBody>
          <a:bodyPr>
            <a:normAutofit/>
          </a:bodyPr>
          <a:lstStyle/>
          <a:p>
            <a:pPr algn="ctr"/>
            <a:r>
              <a:rPr lang="cs-CZ" sz="4000" dirty="0" smtClean="0"/>
              <a:t>metodika</a:t>
            </a:r>
            <a:endParaRPr lang="cs-CZ" sz="4000" dirty="0"/>
          </a:p>
        </p:txBody>
      </p:sp>
      <p:sp>
        <p:nvSpPr>
          <p:cNvPr id="7" name="Zástupný symbol pro obsah 3"/>
          <p:cNvSpPr>
            <a:spLocks noGrp="1"/>
          </p:cNvSpPr>
          <p:nvPr>
            <p:ph sz="half" idx="1"/>
          </p:nvPr>
        </p:nvSpPr>
        <p:spPr>
          <a:xfrm>
            <a:off x="988368" y="1196752"/>
            <a:ext cx="8155632" cy="3096344"/>
          </a:xfrm>
        </p:spPr>
        <p:txBody>
          <a:bodyPr>
            <a:normAutofit/>
          </a:bodyPr>
          <a:lstStyle/>
          <a:p>
            <a:pPr>
              <a:buNone/>
            </a:pPr>
            <a:r>
              <a:rPr lang="cs-CZ" dirty="0" smtClean="0">
                <a:latin typeface="Times New Roman" pitchFamily="18" charset="0"/>
                <a:cs typeface="Times New Roman" pitchFamily="18" charset="0"/>
              </a:rPr>
              <a:t>    Prezentace pomáhá učiteli při tradiční frontální výuce praktických činností ve třídě. Vysvětluje pracovní postup při výrobě klauna na vařečce.   Může být také využita při samostatné práci žáků,  kde si učitel může ověřit schopnost žáků samostatně pracovat a číst s porozuměním. </a:t>
            </a:r>
            <a:endParaRPr lang="cs-CZ" dirty="0" smtClean="0"/>
          </a:p>
          <a:p>
            <a:endParaRPr lang="cs-CZ"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t>Použité zdroje</a:t>
            </a:r>
            <a:endParaRPr lang="cs-CZ" dirty="0"/>
          </a:p>
        </p:txBody>
      </p:sp>
      <p:sp>
        <p:nvSpPr>
          <p:cNvPr id="3" name="Zástupný symbol pro obsah 2"/>
          <p:cNvSpPr>
            <a:spLocks noGrp="1"/>
          </p:cNvSpPr>
          <p:nvPr>
            <p:ph sz="half" idx="1"/>
          </p:nvPr>
        </p:nvSpPr>
        <p:spPr>
          <a:xfrm>
            <a:off x="0" y="2060848"/>
            <a:ext cx="8820472" cy="3672408"/>
          </a:xfrm>
        </p:spPr>
        <p:txBody>
          <a:bodyPr>
            <a:normAutofit fontScale="62500" lnSpcReduction="20000"/>
          </a:bodyPr>
          <a:lstStyle/>
          <a:p>
            <a:pPr>
              <a:buNone/>
            </a:pPr>
            <a:r>
              <a:rPr lang="cs-CZ" sz="1800" dirty="0" smtClean="0">
                <a:solidFill>
                  <a:schemeClr val="tx1"/>
                </a:solidFill>
                <a:hlinkClick r:id="rId2"/>
              </a:rPr>
              <a:t>  </a:t>
            </a:r>
            <a:r>
              <a:rPr lang="cs-CZ" sz="2600" dirty="0" smtClean="0">
                <a:solidFill>
                  <a:schemeClr val="tx1"/>
                </a:solidFill>
                <a:hlinkClick r:id="rId2"/>
              </a:rPr>
              <a:t>http://www.</a:t>
            </a:r>
            <a:r>
              <a:rPr lang="cs-CZ" sz="2600" dirty="0" err="1" smtClean="0">
                <a:solidFill>
                  <a:schemeClr val="tx1"/>
                </a:solidFill>
                <a:hlinkClick r:id="rId2"/>
              </a:rPr>
              <a:t>google.cz</a:t>
            </a:r>
            <a:r>
              <a:rPr lang="cs-CZ" sz="2600" dirty="0" smtClean="0">
                <a:solidFill>
                  <a:schemeClr val="tx1"/>
                </a:solidFill>
                <a:hlinkClick r:id="rId2"/>
              </a:rPr>
              <a:t>/</a:t>
            </a:r>
            <a:r>
              <a:rPr lang="cs-CZ" sz="2600" dirty="0" err="1" smtClean="0">
                <a:solidFill>
                  <a:schemeClr val="tx1"/>
                </a:solidFill>
                <a:hlinkClick r:id="rId2"/>
              </a:rPr>
              <a:t>imgres</a:t>
            </a:r>
            <a:r>
              <a:rPr lang="cs-CZ" sz="2600" dirty="0" smtClean="0">
                <a:solidFill>
                  <a:schemeClr val="tx1"/>
                </a:solidFill>
                <a:hlinkClick r:id="rId2"/>
              </a:rPr>
              <a:t>?q=klaun&amp;</a:t>
            </a:r>
            <a:r>
              <a:rPr lang="cs-CZ" sz="2600" dirty="0" err="1" smtClean="0">
                <a:solidFill>
                  <a:schemeClr val="tx1"/>
                </a:solidFill>
                <a:hlinkClick r:id="rId2"/>
              </a:rPr>
              <a:t>hl</a:t>
            </a:r>
            <a:r>
              <a:rPr lang="cs-CZ" sz="2600" dirty="0" smtClean="0">
                <a:solidFill>
                  <a:schemeClr val="tx1"/>
                </a:solidFill>
                <a:hlinkClick r:id="rId2"/>
              </a:rPr>
              <a:t>=</a:t>
            </a:r>
            <a:r>
              <a:rPr lang="cs-CZ" sz="2600" dirty="0" err="1" smtClean="0">
                <a:solidFill>
                  <a:schemeClr val="tx1"/>
                </a:solidFill>
                <a:hlinkClick r:id="rId2"/>
              </a:rPr>
              <a:t>cs</a:t>
            </a:r>
            <a:r>
              <a:rPr lang="cs-CZ" sz="2600" dirty="0" smtClean="0">
                <a:solidFill>
                  <a:schemeClr val="tx1"/>
                </a:solidFill>
                <a:hlinkClick r:id="rId2"/>
              </a:rPr>
              <a:t>&amp;</a:t>
            </a:r>
            <a:r>
              <a:rPr lang="cs-CZ" sz="2600" dirty="0" err="1" smtClean="0">
                <a:solidFill>
                  <a:schemeClr val="tx1"/>
                </a:solidFill>
                <a:hlinkClick r:id="rId2"/>
              </a:rPr>
              <a:t>biw</a:t>
            </a:r>
            <a:r>
              <a:rPr lang="cs-CZ" sz="2600" dirty="0" smtClean="0">
                <a:solidFill>
                  <a:schemeClr val="tx1"/>
                </a:solidFill>
                <a:hlinkClick r:id="rId2"/>
              </a:rPr>
              <a:t>=1366&amp;</a:t>
            </a:r>
            <a:r>
              <a:rPr lang="cs-CZ" sz="2600" dirty="0" err="1" smtClean="0">
                <a:solidFill>
                  <a:schemeClr val="tx1"/>
                </a:solidFill>
                <a:hlinkClick r:id="rId2"/>
              </a:rPr>
              <a:t>bih</a:t>
            </a:r>
            <a:r>
              <a:rPr lang="cs-CZ" sz="2600" dirty="0" smtClean="0">
                <a:solidFill>
                  <a:schemeClr val="tx1"/>
                </a:solidFill>
                <a:hlinkClick r:id="rId2"/>
              </a:rPr>
              <a:t>=643&amp;</a:t>
            </a:r>
            <a:r>
              <a:rPr lang="cs-CZ" sz="2600" dirty="0" err="1" smtClean="0">
                <a:solidFill>
                  <a:schemeClr val="tx1"/>
                </a:solidFill>
                <a:hlinkClick r:id="rId2"/>
              </a:rPr>
              <a:t>gbv</a:t>
            </a:r>
            <a:r>
              <a:rPr lang="cs-CZ" sz="2600" dirty="0" smtClean="0">
                <a:solidFill>
                  <a:schemeClr val="tx1"/>
                </a:solidFill>
                <a:hlinkClick r:id="rId2"/>
              </a:rPr>
              <a:t>=2&amp;</a:t>
            </a:r>
            <a:r>
              <a:rPr lang="cs-CZ" sz="2600" dirty="0" err="1" smtClean="0">
                <a:solidFill>
                  <a:schemeClr val="tx1"/>
                </a:solidFill>
                <a:hlinkClick r:id="rId2"/>
              </a:rPr>
              <a:t>tbm</a:t>
            </a:r>
            <a:r>
              <a:rPr lang="cs-CZ" sz="2600" dirty="0" smtClean="0">
                <a:solidFill>
                  <a:schemeClr val="tx1"/>
                </a:solidFill>
                <a:hlinkClick r:id="rId2"/>
              </a:rPr>
              <a:t>=</a:t>
            </a:r>
            <a:r>
              <a:rPr lang="cs-CZ" sz="2600" dirty="0" err="1" smtClean="0">
                <a:solidFill>
                  <a:schemeClr val="tx1"/>
                </a:solidFill>
                <a:hlinkClick r:id="rId2"/>
              </a:rPr>
              <a:t>isch</a:t>
            </a:r>
            <a:r>
              <a:rPr lang="cs-CZ" sz="2600" dirty="0" smtClean="0">
                <a:solidFill>
                  <a:schemeClr val="tx1"/>
                </a:solidFill>
                <a:hlinkClick r:id="rId2"/>
              </a:rPr>
              <a:t>&amp;</a:t>
            </a:r>
            <a:r>
              <a:rPr lang="cs-CZ" sz="2600" dirty="0" err="1" smtClean="0">
                <a:solidFill>
                  <a:schemeClr val="tx1"/>
                </a:solidFill>
                <a:hlinkClick r:id="rId2"/>
              </a:rPr>
              <a:t>tbnid</a:t>
            </a:r>
            <a:r>
              <a:rPr lang="cs-CZ" sz="2600" dirty="0" smtClean="0">
                <a:solidFill>
                  <a:schemeClr val="tx1"/>
                </a:solidFill>
                <a:hlinkClick r:id="rId2"/>
              </a:rPr>
              <a:t>=3fNwef5K8KCiYM:&amp;</a:t>
            </a:r>
            <a:r>
              <a:rPr lang="cs-CZ" sz="2600" dirty="0" err="1" smtClean="0">
                <a:solidFill>
                  <a:schemeClr val="tx1"/>
                </a:solidFill>
                <a:hlinkClick r:id="rId2"/>
              </a:rPr>
              <a:t>imgrefurl</a:t>
            </a:r>
            <a:r>
              <a:rPr lang="cs-CZ" sz="2600" dirty="0" smtClean="0">
                <a:solidFill>
                  <a:schemeClr val="tx1"/>
                </a:solidFill>
                <a:hlinkClick r:id="rId2"/>
              </a:rPr>
              <a:t>=http://www.</a:t>
            </a:r>
            <a:r>
              <a:rPr lang="cs-CZ" sz="2600" dirty="0" err="1" smtClean="0">
                <a:solidFill>
                  <a:schemeClr val="tx1"/>
                </a:solidFill>
                <a:hlinkClick r:id="rId2"/>
              </a:rPr>
              <a:t>omalovankykvytisknuti.info</a:t>
            </a:r>
            <a:r>
              <a:rPr lang="cs-CZ" sz="2600" dirty="0" smtClean="0">
                <a:solidFill>
                  <a:schemeClr val="tx1"/>
                </a:solidFill>
                <a:hlinkClick r:id="rId2"/>
              </a:rPr>
              <a:t>/</a:t>
            </a:r>
            <a:r>
              <a:rPr lang="cs-CZ" sz="2600" dirty="0" err="1" smtClean="0">
                <a:solidFill>
                  <a:schemeClr val="tx1"/>
                </a:solidFill>
                <a:hlinkClick r:id="rId2"/>
              </a:rPr>
              <a:t>tag</a:t>
            </a:r>
            <a:r>
              <a:rPr lang="cs-CZ" sz="2600" dirty="0" smtClean="0">
                <a:solidFill>
                  <a:schemeClr val="tx1"/>
                </a:solidFill>
                <a:hlinkClick r:id="rId2"/>
              </a:rPr>
              <a:t>/klaun&amp;</a:t>
            </a:r>
            <a:r>
              <a:rPr lang="cs-CZ" sz="2600" dirty="0" err="1" smtClean="0">
                <a:solidFill>
                  <a:schemeClr val="tx1"/>
                </a:solidFill>
                <a:hlinkClick r:id="rId2"/>
              </a:rPr>
              <a:t>docid</a:t>
            </a:r>
            <a:r>
              <a:rPr lang="cs-CZ" sz="2600" dirty="0" smtClean="0">
                <a:solidFill>
                  <a:schemeClr val="tx1"/>
                </a:solidFill>
                <a:hlinkClick r:id="rId2"/>
              </a:rPr>
              <a:t>=7UMLFY4EbikHeM&amp;</a:t>
            </a:r>
            <a:r>
              <a:rPr lang="cs-CZ" sz="2600" dirty="0" err="1" smtClean="0">
                <a:solidFill>
                  <a:schemeClr val="tx1"/>
                </a:solidFill>
                <a:hlinkClick r:id="rId2"/>
              </a:rPr>
              <a:t>imgurl</a:t>
            </a:r>
            <a:r>
              <a:rPr lang="cs-CZ" sz="2600" dirty="0" smtClean="0">
                <a:solidFill>
                  <a:schemeClr val="tx1"/>
                </a:solidFill>
                <a:hlinkClick r:id="rId2"/>
              </a:rPr>
              <a:t>=http://www.</a:t>
            </a:r>
            <a:r>
              <a:rPr lang="cs-CZ" sz="2600" dirty="0" err="1" smtClean="0">
                <a:solidFill>
                  <a:schemeClr val="tx1"/>
                </a:solidFill>
                <a:hlinkClick r:id="rId2"/>
              </a:rPr>
              <a:t>omalovankykvytisknuti.info</a:t>
            </a:r>
            <a:r>
              <a:rPr lang="cs-CZ" sz="2600" dirty="0" smtClean="0">
                <a:solidFill>
                  <a:schemeClr val="tx1"/>
                </a:solidFill>
                <a:hlinkClick r:id="rId2"/>
              </a:rPr>
              <a:t>/</a:t>
            </a:r>
            <a:r>
              <a:rPr lang="cs-CZ" sz="2600" dirty="0" err="1" smtClean="0">
                <a:solidFill>
                  <a:schemeClr val="tx1"/>
                </a:solidFill>
                <a:hlinkClick r:id="rId2"/>
              </a:rPr>
              <a:t>wp</a:t>
            </a:r>
            <a:r>
              <a:rPr lang="cs-CZ" sz="2600" dirty="0" smtClean="0">
                <a:solidFill>
                  <a:schemeClr val="tx1"/>
                </a:solidFill>
                <a:hlinkClick r:id="rId2"/>
              </a:rPr>
              <a:t>-</a:t>
            </a:r>
            <a:r>
              <a:rPr lang="cs-CZ" sz="2600" dirty="0" err="1" smtClean="0">
                <a:solidFill>
                  <a:schemeClr val="tx1"/>
                </a:solidFill>
                <a:hlinkClick r:id="rId2"/>
              </a:rPr>
              <a:t>content</a:t>
            </a:r>
            <a:r>
              <a:rPr lang="cs-CZ" sz="2600" dirty="0" smtClean="0">
                <a:solidFill>
                  <a:schemeClr val="tx1"/>
                </a:solidFill>
                <a:hlinkClick r:id="rId2"/>
              </a:rPr>
              <a:t>/</a:t>
            </a:r>
            <a:r>
              <a:rPr lang="cs-CZ" sz="2600" dirty="0" err="1" smtClean="0">
                <a:solidFill>
                  <a:schemeClr val="tx1"/>
                </a:solidFill>
                <a:hlinkClick r:id="rId2"/>
              </a:rPr>
              <a:t>gallery</a:t>
            </a:r>
            <a:r>
              <a:rPr lang="cs-CZ" sz="2600" dirty="0" smtClean="0">
                <a:solidFill>
                  <a:schemeClr val="tx1"/>
                </a:solidFill>
                <a:hlinkClick r:id="rId2"/>
              </a:rPr>
              <a:t>/Cirkus/klaun-s-balonky.</a:t>
            </a:r>
            <a:r>
              <a:rPr lang="cs-CZ" sz="2600" dirty="0" err="1" smtClean="0">
                <a:solidFill>
                  <a:schemeClr val="tx1"/>
                </a:solidFill>
                <a:hlinkClick r:id="rId2"/>
              </a:rPr>
              <a:t>jpg</a:t>
            </a:r>
            <a:r>
              <a:rPr lang="cs-CZ" sz="2600" dirty="0" smtClean="0">
                <a:solidFill>
                  <a:schemeClr val="tx1"/>
                </a:solidFill>
                <a:hlinkClick r:id="rId2"/>
              </a:rPr>
              <a:t>&amp;w=800&amp;h=600&amp;</a:t>
            </a:r>
            <a:r>
              <a:rPr lang="cs-CZ" sz="2600" dirty="0" err="1" smtClean="0">
                <a:solidFill>
                  <a:schemeClr val="tx1"/>
                </a:solidFill>
                <a:hlinkClick r:id="rId2"/>
              </a:rPr>
              <a:t>ei</a:t>
            </a:r>
            <a:r>
              <a:rPr lang="cs-CZ" sz="2600" dirty="0" smtClean="0">
                <a:solidFill>
                  <a:schemeClr val="tx1"/>
                </a:solidFill>
                <a:hlinkClick r:id="rId2"/>
              </a:rPr>
              <a:t>=b9QeT9qVH-Gp4gTrpsSbDw&amp;zoom=1</a:t>
            </a:r>
            <a:endParaRPr lang="cs-CZ" sz="2600" dirty="0" smtClean="0">
              <a:solidFill>
                <a:schemeClr val="tx1"/>
              </a:solidFill>
            </a:endParaRPr>
          </a:p>
          <a:p>
            <a:pPr>
              <a:buNone/>
            </a:pPr>
            <a:endParaRPr lang="cs-CZ" sz="1800" dirty="0" smtClean="0">
              <a:solidFill>
                <a:schemeClr val="tx1"/>
              </a:solidFill>
            </a:endParaRPr>
          </a:p>
          <a:p>
            <a:pPr>
              <a:buNone/>
            </a:pPr>
            <a:endParaRPr lang="cs-CZ" sz="1800" dirty="0" smtClean="0">
              <a:solidFill>
                <a:schemeClr val="tx1"/>
              </a:solidFill>
            </a:endParaRPr>
          </a:p>
          <a:p>
            <a:pPr>
              <a:buNone/>
            </a:pPr>
            <a:r>
              <a:rPr lang="cs-CZ" u="sng" dirty="0" smtClean="0">
                <a:hlinkClick r:id="rId3"/>
              </a:rPr>
              <a:t> </a:t>
            </a:r>
            <a:r>
              <a:rPr lang="cs-CZ" sz="2600" u="sng" dirty="0" smtClean="0">
                <a:hlinkClick r:id="rId3"/>
              </a:rPr>
              <a:t>http://www.</a:t>
            </a:r>
            <a:r>
              <a:rPr lang="cs-CZ" sz="2600" u="sng" dirty="0" err="1" smtClean="0">
                <a:hlinkClick r:id="rId3"/>
              </a:rPr>
              <a:t>google.cz</a:t>
            </a:r>
            <a:r>
              <a:rPr lang="cs-CZ" sz="2600" u="sng" dirty="0" smtClean="0">
                <a:hlinkClick r:id="rId3"/>
              </a:rPr>
              <a:t>/</a:t>
            </a:r>
            <a:r>
              <a:rPr lang="cs-CZ" sz="2600" u="sng" dirty="0" err="1" smtClean="0">
                <a:hlinkClick r:id="rId3"/>
              </a:rPr>
              <a:t>imgres</a:t>
            </a:r>
            <a:r>
              <a:rPr lang="cs-CZ" sz="2600" u="sng" dirty="0" smtClean="0">
                <a:hlinkClick r:id="rId3"/>
              </a:rPr>
              <a:t>?q=klaun&amp;</a:t>
            </a:r>
            <a:r>
              <a:rPr lang="cs-CZ" sz="2600" u="sng" dirty="0" err="1" smtClean="0">
                <a:hlinkClick r:id="rId3"/>
              </a:rPr>
              <a:t>hl</a:t>
            </a:r>
            <a:r>
              <a:rPr lang="cs-CZ" sz="2600" u="sng" dirty="0" smtClean="0">
                <a:hlinkClick r:id="rId3"/>
              </a:rPr>
              <a:t>=</a:t>
            </a:r>
            <a:r>
              <a:rPr lang="cs-CZ" sz="2600" u="sng" dirty="0" err="1" smtClean="0">
                <a:hlinkClick r:id="rId3"/>
              </a:rPr>
              <a:t>cs</a:t>
            </a:r>
            <a:r>
              <a:rPr lang="cs-CZ" sz="2600" u="sng" dirty="0" smtClean="0">
                <a:hlinkClick r:id="rId3"/>
              </a:rPr>
              <a:t>&amp;</a:t>
            </a:r>
            <a:r>
              <a:rPr lang="cs-CZ" sz="2600" u="sng" dirty="0" err="1" smtClean="0">
                <a:hlinkClick r:id="rId3"/>
              </a:rPr>
              <a:t>sa</a:t>
            </a:r>
            <a:r>
              <a:rPr lang="cs-CZ" sz="2600" u="sng" dirty="0" smtClean="0">
                <a:hlinkClick r:id="rId3"/>
              </a:rPr>
              <a:t>=X&amp;</a:t>
            </a:r>
            <a:r>
              <a:rPr lang="cs-CZ" sz="2600" u="sng" dirty="0" err="1" smtClean="0">
                <a:hlinkClick r:id="rId3"/>
              </a:rPr>
              <a:t>gbv</a:t>
            </a:r>
            <a:r>
              <a:rPr lang="cs-CZ" sz="2600" u="sng" dirty="0" smtClean="0">
                <a:hlinkClick r:id="rId3"/>
              </a:rPr>
              <a:t>=2&amp;</a:t>
            </a:r>
            <a:r>
              <a:rPr lang="cs-CZ" sz="2600" u="sng" dirty="0" err="1" smtClean="0">
                <a:hlinkClick r:id="rId3"/>
              </a:rPr>
              <a:t>biw</a:t>
            </a:r>
            <a:r>
              <a:rPr lang="cs-CZ" sz="2600" u="sng" dirty="0" smtClean="0">
                <a:hlinkClick r:id="rId3"/>
              </a:rPr>
              <a:t>=1366&amp;</a:t>
            </a:r>
            <a:r>
              <a:rPr lang="cs-CZ" sz="2600" u="sng" dirty="0" err="1" smtClean="0">
                <a:hlinkClick r:id="rId3"/>
              </a:rPr>
              <a:t>bih</a:t>
            </a:r>
            <a:r>
              <a:rPr lang="cs-CZ" sz="2600" u="sng" dirty="0" smtClean="0">
                <a:hlinkClick r:id="rId3"/>
              </a:rPr>
              <a:t>=643&amp;</a:t>
            </a:r>
            <a:r>
              <a:rPr lang="cs-CZ" sz="2600" u="sng" dirty="0" err="1" smtClean="0">
                <a:hlinkClick r:id="rId3"/>
              </a:rPr>
              <a:t>tbs</a:t>
            </a:r>
            <a:r>
              <a:rPr lang="cs-CZ" sz="2600" u="sng" dirty="0" smtClean="0">
                <a:hlinkClick r:id="rId3"/>
              </a:rPr>
              <a:t>=</a:t>
            </a:r>
            <a:r>
              <a:rPr lang="cs-CZ" sz="2600" u="sng" dirty="0" err="1" smtClean="0">
                <a:hlinkClick r:id="rId3"/>
              </a:rPr>
              <a:t>itp</a:t>
            </a:r>
            <a:r>
              <a:rPr lang="cs-CZ" sz="2600" u="sng" dirty="0" smtClean="0">
                <a:hlinkClick r:id="rId3"/>
              </a:rPr>
              <a:t>:</a:t>
            </a:r>
            <a:r>
              <a:rPr lang="cs-CZ" sz="2600" u="sng" dirty="0" err="1" smtClean="0">
                <a:hlinkClick r:id="rId3"/>
              </a:rPr>
              <a:t>clipart</a:t>
            </a:r>
            <a:r>
              <a:rPr lang="cs-CZ" sz="2600" u="sng" dirty="0" smtClean="0">
                <a:hlinkClick r:id="rId3"/>
              </a:rPr>
              <a:t>&amp;</a:t>
            </a:r>
            <a:r>
              <a:rPr lang="cs-CZ" sz="2600" u="sng" dirty="0" err="1" smtClean="0">
                <a:hlinkClick r:id="rId3"/>
              </a:rPr>
              <a:t>tbm</a:t>
            </a:r>
            <a:r>
              <a:rPr lang="cs-CZ" sz="2600" u="sng" dirty="0" smtClean="0">
                <a:hlinkClick r:id="rId3"/>
              </a:rPr>
              <a:t>=</a:t>
            </a:r>
            <a:r>
              <a:rPr lang="cs-CZ" sz="2600" u="sng" dirty="0" err="1" smtClean="0">
                <a:hlinkClick r:id="rId3"/>
              </a:rPr>
              <a:t>isch</a:t>
            </a:r>
            <a:r>
              <a:rPr lang="cs-CZ" sz="2600" u="sng" dirty="0" smtClean="0">
                <a:hlinkClick r:id="rId3"/>
              </a:rPr>
              <a:t>&amp;</a:t>
            </a:r>
            <a:r>
              <a:rPr lang="cs-CZ" sz="2600" u="sng" dirty="0" err="1" smtClean="0">
                <a:hlinkClick r:id="rId3"/>
              </a:rPr>
              <a:t>tbnid</a:t>
            </a:r>
            <a:r>
              <a:rPr lang="cs-CZ" sz="2600" u="sng" dirty="0" smtClean="0">
                <a:hlinkClick r:id="rId3"/>
              </a:rPr>
              <a:t>=yD9DhOxyqq_MZM:&amp;</a:t>
            </a:r>
            <a:r>
              <a:rPr lang="cs-CZ" sz="2600" u="sng" dirty="0" err="1" smtClean="0">
                <a:hlinkClick r:id="rId3"/>
              </a:rPr>
              <a:t>imgrefurl</a:t>
            </a:r>
            <a:r>
              <a:rPr lang="cs-CZ" sz="2600" u="sng" dirty="0" smtClean="0">
                <a:hlinkClick r:id="rId3"/>
              </a:rPr>
              <a:t>=http://rodjendani.hr/index.php%3FcurrentScreen%3DshowCategory%26CATEGORY_ID%3D34&amp;docid=UkLHkL1A-RPQgM&amp;imgurl=http://rodjendani.hr/Pictures/Clown%25252001.jpg&amp;w=192&amp;h=343&amp;ei=AtYeT6yELoGK4gTD8sy9Dw&amp;zoom=1&amp;iact=hc&amp;vpx=759&amp;vpy=83&amp;dur=948&amp;hovh=274&amp;hovw=153&amp;tx=113&amp;ty=141&amp;sig=106104419206657369877&amp;page=1&amp;tbnh=193&amp;tbnw=108&amp;start=0&amp;ndsp=15&amp;ved=1t:429,r:11,s:0</a:t>
            </a:r>
            <a:endParaRPr lang="cs-CZ" sz="2600" dirty="0" smtClean="0"/>
          </a:p>
          <a:p>
            <a:pPr>
              <a:buNone/>
            </a:pPr>
            <a:endParaRPr lang="cs-CZ" dirty="0"/>
          </a:p>
        </p:txBody>
      </p:sp>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Cesta">
  <a:themeElements>
    <a:clrScheme name="Shluk">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esta">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Cesta">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Trek</Template>
  <TotalTime>67</TotalTime>
  <Words>358</Words>
  <Application>Microsoft Office PowerPoint</Application>
  <PresentationFormat>Předvádění na obrazovce (4:3)</PresentationFormat>
  <Paragraphs>53</Paragraphs>
  <Slides>10</Slides>
  <Notes>0</Notes>
  <HiddenSlides>0</HiddenSlides>
  <MMClips>0</MMClips>
  <ScaleCrop>false</ScaleCrop>
  <HeadingPairs>
    <vt:vector size="4" baseType="variant">
      <vt:variant>
        <vt:lpstr>Motiv</vt:lpstr>
      </vt:variant>
      <vt:variant>
        <vt:i4>1</vt:i4>
      </vt:variant>
      <vt:variant>
        <vt:lpstr>Nadpisy snímků</vt:lpstr>
      </vt:variant>
      <vt:variant>
        <vt:i4>10</vt:i4>
      </vt:variant>
    </vt:vector>
  </HeadingPairs>
  <TitlesOfParts>
    <vt:vector size="11" baseType="lpstr">
      <vt:lpstr>Cesta</vt:lpstr>
      <vt:lpstr>vařečka - klaun   VY_32_Inovace_03MD-2</vt:lpstr>
      <vt:lpstr>Snímek 2</vt:lpstr>
      <vt:lpstr>Vařečka - klaun</vt:lpstr>
      <vt:lpstr> pOmůckY</vt:lpstr>
      <vt:lpstr>PRACOVNÍ POSTUP</vt:lpstr>
      <vt:lpstr>Snímek 6</vt:lpstr>
      <vt:lpstr>Snímek 7</vt:lpstr>
      <vt:lpstr>   A KLAUN JE HOTOV! </vt:lpstr>
      <vt:lpstr>metodika</vt:lpstr>
      <vt:lpstr>Použité zdroje</vt:lpstr>
    </vt:vector>
  </TitlesOfParts>
  <Company>HP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Šašek na vařečce   VY_32_Inovace_02 MD-2</dc:title>
  <dc:creator>Učitel</dc:creator>
  <cp:lastModifiedBy>Krcmarova-NB</cp:lastModifiedBy>
  <cp:revision>11</cp:revision>
  <dcterms:created xsi:type="dcterms:W3CDTF">2012-01-24T14:54:09Z</dcterms:created>
  <dcterms:modified xsi:type="dcterms:W3CDTF">2012-05-04T10:28:33Z</dcterms:modified>
</cp:coreProperties>
</file>