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ADADB0F-11F6-471B-9F84-58D614290DB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C5087E4D-09D3-47A4-B413-AD763778B17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Název školy: ZŠ a MŠ Zvole, okr. Praha-západ</a:t>
            </a:r>
            <a:br>
              <a:rPr lang="cs-CZ" sz="2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2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Autor: Mgr. Lucie Strejcová</a:t>
            </a:r>
            <a:br>
              <a:rPr lang="cs-CZ" sz="2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2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Název: </a:t>
            </a:r>
            <a:r>
              <a:rPr lang="cs-CZ" sz="2800" dirty="0" smtClean="0">
                <a:effectLst>
                  <a:reflection blurRad="6350" stA="55000" endA="300" endPos="45500" dir="5400000" sy="-100000" algn="bl"/>
                </a:effectLst>
              </a:rPr>
              <a:t>VY_32_INOVACE_08_ </a:t>
            </a: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3Š Z</a:t>
            </a:r>
            <a:r>
              <a:rPr lang="cs-CZ" sz="2800" dirty="0" smtClean="0">
                <a:effectLst>
                  <a:reflection blurRad="6350" stA="55000" endA="300" endPos="45500" dir="5400000" sy="-100000" algn="bl"/>
                </a:effectLst>
              </a:rPr>
              <a:t>atleskej</a:t>
            </a: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2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Téma: Umění a kultura –</a:t>
            </a:r>
            <a:r>
              <a:rPr lang="cs-CZ" sz="2800" dirty="0" err="1">
                <a:effectLst>
                  <a:reflection blurRad="6350" stA="55000" endA="300" endPos="45500" dir="5400000" sy="-100000" algn="bl"/>
                </a:effectLst>
              </a:rPr>
              <a:t>Hv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>
                <a:effectLst>
                  <a:reflection blurRad="6350" stA="55000" endA="300" endPos="45500" dir="5400000" sy="-100000" algn="bl"/>
                </a:effectLst>
              </a:rPr>
              <a:t>Číslo projektu: CZ.1.07/1.4.00/21.03</a:t>
            </a:r>
            <a:endParaRPr lang="cs-CZ" sz="2800" dirty="0"/>
          </a:p>
        </p:txBody>
      </p:sp>
      <p:pic>
        <p:nvPicPr>
          <p:cNvPr id="4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5143906" cy="122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13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</a:t>
            </a:r>
            <a:r>
              <a:rPr lang="cs-CZ" dirty="0"/>
              <a:t>slovo a obrázek k </a:t>
            </a:r>
            <a:r>
              <a:rPr lang="cs-CZ" dirty="0" smtClean="0"/>
              <a:t>rytmu.</a:t>
            </a:r>
            <a:endParaRPr lang="cs-CZ" dirty="0"/>
          </a:p>
          <a:p>
            <a:r>
              <a:rPr lang="cs-CZ" dirty="0" smtClean="0"/>
              <a:t>Do </a:t>
            </a:r>
            <a:r>
              <a:rPr lang="cs-CZ" dirty="0"/>
              <a:t>kolika počítáš při vytleskání rytmu?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35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1440160" cy="1835779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030" name="Picture 6" descr="C:\Users\prez3\Desktop\Lucka\zvoneč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061" y="2548034"/>
            <a:ext cx="1075020" cy="104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ez3\Desktop\Lucka\zvone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78980"/>
            <a:ext cx="1145564" cy="196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67101" y="5489311"/>
            <a:ext cx="13681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zvon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88598" y="620688"/>
            <a:ext cx="21635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zvonek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852936"/>
            <a:ext cx="2945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zvonečky</a:t>
            </a:r>
            <a:endParaRPr lang="cs-CZ" sz="4800" b="1" dirty="0"/>
          </a:p>
        </p:txBody>
      </p:sp>
      <p:pic>
        <p:nvPicPr>
          <p:cNvPr id="1026" name="Picture 2" descr="C:\Users\Reditelna\Desktop\Lucka\hudební výchova\dvě čtvrtk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628" y="3966912"/>
            <a:ext cx="159895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ditelna\Desktop\Lucka\hudební výchova\čtvrtka a čtvrťová pomlk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96" y="4856578"/>
            <a:ext cx="2208202" cy="126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ditelna\Desktop\Lucka\hudební výchova\dvě osminy, čtvrtk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959" y="710104"/>
            <a:ext cx="1829241" cy="108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29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Autorka použila </a:t>
            </a:r>
            <a:r>
              <a:rPr lang="cs-CZ" smtClean="0"/>
              <a:t>vlastní kresby.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79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40</TotalTime>
  <Words>36</Words>
  <Application>Microsoft Office PowerPoint</Application>
  <PresentationFormat>Předvádění na obrazovce (4:3)</PresentationFormat>
  <Paragraphs>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YamatoPainting</vt:lpstr>
      <vt:lpstr>Název školy: ZŠ a MŠ Zvole, okr. Praha-západ  Autor: Mgr. Lucie Strejcová  Název: VY_32_INOVACE_08_ 3Š Zatleskej Téma: Umění a kultura –Hv Číslo projektu: CZ.1.07/1.4.00/21.03</vt:lpstr>
      <vt:lpstr>Anotace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Zvole, okr. Praha-západ  Autor: Mgr. Lucie Strejcová  Název: VY_32_INOVACE_0 3Š rytmus slov Téma: Umění a kultura –Hv Číslo projektu: CZ.1.07/1.4.00/21.03</dc:title>
  <dc:creator>prez3</dc:creator>
  <cp:lastModifiedBy>Učitel</cp:lastModifiedBy>
  <cp:revision>7</cp:revision>
  <dcterms:created xsi:type="dcterms:W3CDTF">2011-10-04T15:48:01Z</dcterms:created>
  <dcterms:modified xsi:type="dcterms:W3CDTF">2012-03-17T20:16:14Z</dcterms:modified>
</cp:coreProperties>
</file>