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60" r:id="rId4"/>
    <p:sldId id="261" r:id="rId5"/>
    <p:sldId id="262" r:id="rId6"/>
    <p:sldId id="263" r:id="rId7"/>
    <p:sldId id="264" r:id="rId8"/>
    <p:sldId id="265" r:id="rId9"/>
    <p:sldId id="27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5113037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výkyvné nápravy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2008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68823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výkyvné </a:t>
            </a:r>
            <a:r>
              <a:rPr lang="cs-CZ" dirty="0" smtClean="0"/>
              <a:t>nápravy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opravy náprav platí následující opatření: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Pod vozidlem nezajištěným proti pohybu je zakázáno se pohybovat.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práci používat ochranné pomůcky.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Chránit si zrak vhodnými pomůckami.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Opravy provádět na předem očištěném vozidle.</a:t>
            </a:r>
          </a:p>
        </p:txBody>
      </p:sp>
    </p:spTree>
    <p:extLst>
      <p:ext uri="{BB962C8B-B14F-4D97-AF65-F5344CB8AC3E}">
        <p14:creationId xmlns:p14="http://schemas.microsoft.com/office/powerpoint/2010/main" val="100319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</a:t>
            </a:r>
            <a:r>
              <a:rPr lang="cs-CZ" dirty="0" smtClean="0"/>
              <a:t>nápravy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620826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Údržba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pravidelné kontrole jednotlivých částí a včasném odstranění závady.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Opotřebení čepů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způsobí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špatné jízdní vlastnosti a velké o opotřebení pneumatik.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ildVI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132856"/>
            <a:ext cx="4464050" cy="2843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793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</a:t>
            </a:r>
            <a:r>
              <a:rPr lang="cs-CZ" dirty="0" smtClean="0"/>
              <a:t>nápravy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6794" y="1628800"/>
            <a:ext cx="5438775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262136" cy="677816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Kontrolní místa</a:t>
            </a:r>
          </a:p>
        </p:txBody>
      </p:sp>
    </p:spTree>
    <p:extLst>
      <p:ext uri="{BB962C8B-B14F-4D97-AF65-F5344CB8AC3E}">
        <p14:creationId xmlns:p14="http://schemas.microsoft.com/office/powerpoint/2010/main" val="138312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</a:t>
            </a:r>
            <a:r>
              <a:rPr lang="cs-CZ" dirty="0" smtClean="0"/>
              <a:t>nápravy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514231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Kód závady na STK 402 Kola vůle v 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zavěšení</a:t>
            </a:r>
          </a:p>
          <a:p>
            <a:pPr marL="514350" indent="-514350">
              <a:buClrTx/>
              <a:buFont typeface="+mj-lt"/>
              <a:buAutoNum type="alphaUcPeriod"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Některé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pohyblivé uložení má nedostatečnou vůli (následkem zadření apod.)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či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vůli mírně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zvětšenou.</a:t>
            </a: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lphaUcPeriod"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 zavěšení některého kola je nadměrná vůle, která může ovlivňovat ovladatelnost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vozidla</a:t>
            </a: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Kód </a:t>
            </a: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 na STK 401 Přední 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náprava</a:t>
            </a:r>
          </a:p>
          <a:p>
            <a:pPr marL="514350" indent="-514350">
              <a:buClrTx/>
              <a:buFont typeface="+mj-lt"/>
              <a:buAutoNum type="alphaUcPeriod"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Náprava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(vidlice) je deformovaná nebo jinak vážně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poškozená</a:t>
            </a:r>
          </a:p>
          <a:p>
            <a:pPr marL="514350" indent="-514350">
              <a:buClrTx/>
              <a:buFont typeface="+mj-lt"/>
              <a:buAutoNum type="alphaUcPeriod"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Některé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spoje jsou uvolněné nebo nedostatečně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zajištěné.</a:t>
            </a:r>
          </a:p>
          <a:p>
            <a:pPr marL="0" indent="0">
              <a:buClrTx/>
              <a:buNone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Kód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závady na STK 402 Kola vůle v zavěšení</a:t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A) Některé pohyblivé uložení má nedostatečnou vůli (následkem zadření apod.) nebo vůli mírně zvětšenou.</a:t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B) V zavěšení některého kola je nadměrná vůle, která může ovlivňovat ovladatelnost vozidla</a:t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Kód závady na STK 401 Přední náprava</a:t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C)  Náprava (vidlice) je deformovaná nebo jinak vážně poškozená</a:t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 )  některé spoje jsou uvolněné nebo nedostatečně zajištěné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04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</a:t>
            </a:r>
            <a:r>
              <a:rPr lang="cs-CZ" dirty="0" smtClean="0"/>
              <a:t>nápravy</a:t>
            </a:r>
            <a:endParaRPr lang="cs-CZ" dirty="0"/>
          </a:p>
        </p:txBody>
      </p:sp>
      <p:pic>
        <p:nvPicPr>
          <p:cNvPr id="4" name="Picture 2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5676191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1686287"/>
            <a:ext cx="30243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Opravy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náprav vyžadují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mít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odborné znalosti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potřebné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dovednosti.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40153" y="4149080"/>
            <a:ext cx="30243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Používáme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předepsané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obdobně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vždy pracujeme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další díly.</a:t>
            </a:r>
          </a:p>
        </p:txBody>
      </p:sp>
    </p:spTree>
    <p:extLst>
      <p:ext uri="{BB962C8B-B14F-4D97-AF65-F5344CB8AC3E}">
        <p14:creationId xmlns:p14="http://schemas.microsoft.com/office/powerpoint/2010/main" val="61779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nápravy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Provádíme za pomoci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přípravku.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Poškozený, opotřebený díl měníme za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nový.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Dbáme, aby vozidlo bylo vždy zajištěno proti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pohybu.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3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nápravy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Při práci na opravách dbáme: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a)na bezpečnost práce na daném pracovišti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b)používáme alkoholické nápoje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c)chodíme ve společenském oděvu</a:t>
            </a:r>
          </a:p>
          <a:p>
            <a:pPr marL="514350" indent="-514350">
              <a:buAutoNum type="arabicPeriod" startAt="2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Údržbou výkyvné nápravy se myslí: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a)lepení doplňků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b)včasná kontrola závad či jiného opotřebení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c)ubrušování náprav a jiná nepředepsaná úprava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odpovědi: 1. </a:t>
            </a: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a), 2 b)</a:t>
            </a:r>
            <a:endParaRPr lang="cs-CZ" sz="17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20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výkyvné nápravy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Příručka pro řidiče a opraváře automobilů, K.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Horejší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Motejl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kol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ISBN 978-80-85763-42,3,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vyd.4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3200" i="1" dirty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I.,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80-86073-60-2, vyd. Informatorium, Praha 2000, 145 s.</a:t>
            </a: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86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130</TotalTime>
  <Words>294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Opravy výkyvné nápravy</vt:lpstr>
      <vt:lpstr>Opravy výkyvné nápravy</vt:lpstr>
      <vt:lpstr>Opravy výkyvné nápravy</vt:lpstr>
      <vt:lpstr>Opravy výkyvné nápravy</vt:lpstr>
      <vt:lpstr>Opravy výkyvné nápravy</vt:lpstr>
      <vt:lpstr>Opravy výkyvné nápravy</vt:lpstr>
      <vt:lpstr>Opravy výkyvné nápravy</vt:lpstr>
      <vt:lpstr>Opravy výkyvné nápravy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19</cp:revision>
  <dcterms:created xsi:type="dcterms:W3CDTF">2013-05-26T05:35:29Z</dcterms:created>
  <dcterms:modified xsi:type="dcterms:W3CDTF">2013-11-11T05:10:19Z</dcterms:modified>
</cp:coreProperties>
</file>