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7" r:id="rId8"/>
    <p:sldId id="268" r:id="rId9"/>
    <p:sldId id="269" r:id="rId10"/>
    <p:sldId id="270" r:id="rId11"/>
    <p:sldId id="266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4583815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VY_32_INOVACE_12_B_04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listových per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90989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75632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Opravy listových per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Kontroly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rozměry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hlavního listu 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rozměry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ostatních listů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počet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ostatních listů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stav a neporušenost listů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vhodné mazání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dotažení a neporušenost spojů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nepřetěžování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9255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listových </a:t>
            </a:r>
            <a:r>
              <a:rPr lang="cs-CZ" dirty="0" smtClean="0"/>
              <a:t>per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Údržba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spočívá v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pravidelném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promazávání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mazací plán: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čep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list.pera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upevňovací)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– je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mazán  centrálním mazáním popř.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strojním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či ručním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mazáním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pomocné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zařízení – závěs pera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– oba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2 čepy pravidelně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promazáváme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promazávání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jednotlivých listů</a:t>
            </a:r>
          </a:p>
        </p:txBody>
      </p:sp>
    </p:spTree>
    <p:extLst>
      <p:ext uri="{BB962C8B-B14F-4D97-AF65-F5344CB8AC3E}">
        <p14:creationId xmlns:p14="http://schemas.microsoft.com/office/powerpoint/2010/main" val="3814863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listových </a:t>
            </a:r>
            <a:r>
              <a:rPr lang="cs-CZ" dirty="0" smtClean="0"/>
              <a:t>per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Opravy</a:t>
            </a:r>
          </a:p>
          <a:p>
            <a:pPr marL="0" indent="0">
              <a:buClrTx/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3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možnosti: 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výměna, nahrazení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poškozených listů za nové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stejné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zkracování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listů a opětovné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použití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hamrování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– vracení předpětí</a:t>
            </a:r>
            <a:b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3728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listových </a:t>
            </a:r>
            <a:r>
              <a:rPr lang="cs-CZ" dirty="0" smtClean="0"/>
              <a:t>per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Postup opravy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demontáž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kol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postupně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uvolníme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závěs,hlavní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čep 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třmen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demontujeme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zavěšení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pera,poté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hlavní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čepy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povolíme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středový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šroub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demontujeme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třmen a poškozené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pero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pero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vyměníme za nové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opačným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způsobem provedeme montáž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0849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Opravy listových per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Opravy pérování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1. Závady: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zlomený list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zlomený střední svorník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zlomené oko listového pera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unavené listy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koroze a zeslabení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09274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listových per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Opravy pérování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2. Projevy: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kovové zvuky přenášející se do kabiny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prázdné vozidlo stojí k jedné straně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špatná směrová stabilita ( vozidlo vybočuje ze svého směru jízdy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947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listových per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Opravy pérování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3. Příčina: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přetěžování vozidla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špatné rozložení nákladu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špatná údržba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stárnutí a vlivy prostředí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23416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listových per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Opravy pérování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4. Způsob odstranění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výměna jednotlivých listů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výměna uložení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hamrování</a:t>
            </a:r>
            <a:endParaRPr lang="cs-CZ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205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listových per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Otázky:</a:t>
            </a:r>
          </a:p>
          <a:p>
            <a:pPr marL="514350" indent="-514350">
              <a:buAutoNum type="arabicPeriod"/>
            </a:pPr>
            <a:r>
              <a:rPr lang="cs-CZ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>Jakým způsobem ošetřujeme listová  pera?</a:t>
            </a:r>
          </a:p>
          <a:p>
            <a:pPr marL="0" indent="0">
              <a:buNone/>
            </a:pPr>
            <a:r>
              <a:rPr lang="cs-CZ" sz="3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>a)promazávání jednotlivých listů a čepů</a:t>
            </a:r>
          </a:p>
          <a:p>
            <a:pPr marL="0" indent="0">
              <a:buNone/>
            </a:pPr>
            <a:r>
              <a:rPr lang="cs-CZ" sz="3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>b)stříkáním podvozku</a:t>
            </a:r>
          </a:p>
          <a:p>
            <a:pPr marL="0" indent="0">
              <a:buNone/>
            </a:pPr>
            <a:r>
              <a:rPr lang="cs-CZ" sz="3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>c)vysušováním</a:t>
            </a:r>
          </a:p>
          <a:p>
            <a:pPr marL="514350" indent="-514350">
              <a:buAutoNum type="arabicPeriod" startAt="2"/>
            </a:pPr>
            <a:r>
              <a:rPr lang="cs-CZ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>Jak se zvyšuje užitečná hodnota listového pera?</a:t>
            </a:r>
          </a:p>
          <a:p>
            <a:pPr marL="0" indent="0">
              <a:buNone/>
            </a:pPr>
            <a:r>
              <a:rPr lang="cs-CZ" sz="3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>a)zkracováním listů nebo </a:t>
            </a:r>
            <a:r>
              <a:rPr lang="cs-CZ" sz="3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hamrováním</a:t>
            </a:r>
            <a:endParaRPr lang="cs-CZ" sz="3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3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>b)obrušováním</a:t>
            </a:r>
          </a:p>
          <a:p>
            <a:pPr marL="0" indent="0">
              <a:buNone/>
            </a:pPr>
            <a:r>
              <a:rPr lang="cs-CZ" sz="3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>c)lapováním</a:t>
            </a: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Odpovědi: 1.a), 2a)</a:t>
            </a:r>
            <a:endParaRPr lang="cs-CZ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6411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listových per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Příručka pro řidiče a opraváře automobilů, K. </a:t>
            </a:r>
            <a:r>
              <a:rPr lang="cs-CZ" sz="26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Horejší</a:t>
            </a:r>
            <a:r>
              <a:rPr lang="cs-CZ" sz="2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6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Motejl</a:t>
            </a:r>
            <a:r>
              <a:rPr lang="en-US" sz="2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6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kol</a:t>
            </a:r>
            <a:r>
              <a:rPr lang="en-US" sz="2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ISBN 978-80-85763-42,3, vyd.4</a:t>
            </a:r>
            <a:endParaRPr lang="cs-CZ" sz="2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3945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59</TotalTime>
  <Words>345</Words>
  <Application>Microsoft Office PowerPoint</Application>
  <PresentationFormat>Předvádění na obrazovce (4:3)</PresentationFormat>
  <Paragraphs>90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Prezentace aplikace PowerPoint</vt:lpstr>
      <vt:lpstr>Prezentace aplikace PowerPoint</vt:lpstr>
      <vt:lpstr>Opravy listových per</vt:lpstr>
      <vt:lpstr>Opravy listových per</vt:lpstr>
      <vt:lpstr>Opravy listových per</vt:lpstr>
      <vt:lpstr>Opravy listových per</vt:lpstr>
      <vt:lpstr>Opravy listových per </vt:lpstr>
      <vt:lpstr>Opravy listových per </vt:lpstr>
      <vt:lpstr>Opravy listových per </vt:lpstr>
      <vt:lpstr>Opravy listových per </vt:lpstr>
      <vt:lpstr>Opravy listových per</vt:lpstr>
      <vt:lpstr>Opravy listových per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11</cp:revision>
  <dcterms:created xsi:type="dcterms:W3CDTF">2013-05-26T05:40:26Z</dcterms:created>
  <dcterms:modified xsi:type="dcterms:W3CDTF">2013-11-11T22:18:41Z</dcterms:modified>
</cp:coreProperties>
</file>