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4" r:id="rId3"/>
    <p:sldId id="265" r:id="rId4"/>
    <p:sldId id="257" r:id="rId5"/>
    <p:sldId id="258" r:id="rId6"/>
    <p:sldId id="262" r:id="rId7"/>
    <p:sldId id="259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4" autoAdjust="0"/>
    <p:restoredTop sz="94676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56F22-36FC-417C-9881-73861F028AA4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A14872-3DE3-4339-8405-291C1F74410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2437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Rozhovor – odpovědí</a:t>
            </a:r>
            <a:r>
              <a:rPr lang="cs-CZ" baseline="0" dirty="0" smtClean="0"/>
              <a:t> žáci – po kliknutí kontrola na tabuli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14872-3DE3-4339-8405-291C1F74410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4755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14872-3DE3-4339-8405-291C1F74410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76550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Pracovní dny – struktura dne – ranní hygiena, oblékání, snídaně, cesta do školy, učení, svačina, oběd, zájmová činnost, večeře, spánek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14872-3DE3-4339-8405-291C1F74410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01781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14872-3DE3-4339-8405-291C1F74410F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698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14872-3DE3-4339-8405-291C1F74410F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3742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E020C64-B250-40B8-A83C-90C25067837F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D2BFB2D-A29D-458D-9B08-AE65DB3402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gif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276872"/>
            <a:ext cx="4419600" cy="1656184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  <a:tabLst/>
            </a:pPr>
            <a: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NÁZEV ŠKOLY: ZŠ Karla Klíče Hostinné</a:t>
            </a:r>
            <a:b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AUTOR: Mgr. Lenka Stará</a:t>
            </a:r>
            <a:b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NÁZEV</a:t>
            </a:r>
            <a:r>
              <a:rPr lang="cs-CZ" sz="1800" b="0" spc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: </a:t>
            </a:r>
            <a:r>
              <a:rPr lang="cs-CZ" sz="1800" b="0" spc="0" smtClean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VY_32_INOVACE_12_B_7_Týden</a:t>
            </a:r>
            <a: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TÉMA: </a:t>
            </a:r>
            <a:r>
              <a:rPr lang="cs-CZ" sz="1800" b="0" spc="0" dirty="0" smtClean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Týden</a:t>
            </a:r>
            <a: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  <a:t>ČÍSLO PROJEKTU: CZ.1.07/1.4.00/21.2131</a:t>
            </a:r>
            <a:br>
              <a:rPr lang="cs-CZ" sz="1800" b="0" spc="0" dirty="0">
                <a:ln>
                  <a:noFill/>
                </a:ln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Týden</a:t>
            </a:r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45223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1328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18098193"/>
              </p:ext>
            </p:extLst>
          </p:nvPr>
        </p:nvGraphicFramePr>
        <p:xfrm>
          <a:off x="457200" y="1600200"/>
          <a:ext cx="82296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4.2.2012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16.2.2012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</a:t>
                      </a:r>
                      <a:r>
                        <a:rPr lang="cs-CZ" baseline="0" dirty="0" smtClean="0"/>
                        <a:t>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Týden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Dny</a:t>
                      </a:r>
                      <a:r>
                        <a:rPr lang="cs-CZ" baseline="0" dirty="0" smtClean="0"/>
                        <a:t> v týdnu, pracovní den, volný den, režim dne, včera, dnes, zítra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75673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Mgr. Lenka Stará</a:t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datum 4.2.2012</a:t>
            </a: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/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Určeno pro 1. </a:t>
            </a: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ročník</a:t>
            </a:r>
            <a:b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Prezentace </a:t>
            </a:r>
            <a:r>
              <a:rPr lang="cs-CZ" sz="2300" b="0" spc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Tx/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</a:p>
          <a:p>
            <a:pPr marL="0" lvl="0" indent="0">
              <a:buClrTx/>
              <a:buNone/>
            </a:pP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4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odpovědi na otázky – kontrola správné odpovědi po kliknutí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činnosti:</a:t>
            </a:r>
          </a:p>
          <a:p>
            <a:pPr marL="0" lvl="0" indent="0">
              <a:buClr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–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nejprve vyjmenovat dny v týdnu, poté vystřihnout kartičky s názvy dnů v příloze pracovního listu, nalepit na </a:t>
            </a:r>
            <a:r>
              <a:rPr lang="cs-CZ" sz="18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pracovní list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ve správném pořadí – kontrolou po kliknutí je správné seřazení slov na tabuli </a:t>
            </a: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  <a:endParaRPr lang="cs-CZ" sz="18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8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6 </a:t>
            </a: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popsání režimu dne</a:t>
            </a:r>
            <a:endParaRPr lang="cs-CZ" sz="1800" b="1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7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popsání činností o víkendu, o prázdninách – výlety, dovolená, sport, tábory</a:t>
            </a:r>
          </a:p>
          <a:p>
            <a:pPr marL="0" lvl="0" indent="0">
              <a:buClr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činnosti:</a:t>
            </a:r>
          </a:p>
          <a:p>
            <a:pPr marL="0" lvl="0" indent="0">
              <a:buClrTx/>
              <a:buNone/>
            </a:pPr>
            <a:r>
              <a:rPr lang="cs-CZ" sz="18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8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8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vysvětlení pojmů </a:t>
            </a:r>
            <a:r>
              <a:rPr lang="cs-CZ" sz="18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včera, dnes, zítra </a:t>
            </a:r>
            <a:r>
              <a:rPr lang="cs-CZ" sz="18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 využitím aktuálních dat a vysvětlení na obrázcích – včerejší pohled na strom, dnes sněží, zítra bude celá louka i strom zavátý – znázorňujeme zároveň na tabuli a na </a:t>
            </a:r>
            <a:r>
              <a:rPr lang="cs-CZ" sz="18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pracovním listu</a:t>
            </a:r>
            <a:endParaRPr lang="cs-CZ" sz="1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099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Týden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13176"/>
            <a:ext cx="2602632" cy="1112987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971600" y="980728"/>
            <a:ext cx="2376264" cy="1584176"/>
          </a:xfrm>
          <a:prstGeom prst="wedgeRectCallout">
            <a:avLst>
              <a:gd name="adj1" fmla="val 82365"/>
              <a:gd name="adj2" fmla="val -608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ysClr val="windowText" lastClr="000000"/>
                  </a:solidFill>
                </a:ln>
              </a:rPr>
              <a:t>Kolik dnů mám?</a:t>
            </a:r>
            <a:endParaRPr lang="cs-CZ" sz="28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5194029" y="980728"/>
            <a:ext cx="2880320" cy="1368152"/>
          </a:xfrm>
          <a:prstGeom prst="wedgeRectCallout">
            <a:avLst>
              <a:gd name="adj1" fmla="val -62681"/>
              <a:gd name="adj2" fmla="val -5294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Týden má 7 dní.</a:t>
            </a:r>
            <a:endParaRPr lang="cs-CZ" sz="2800" b="1" dirty="0"/>
          </a:p>
        </p:txBody>
      </p:sp>
      <p:sp>
        <p:nvSpPr>
          <p:cNvPr id="6" name="Obdélníkový popisek 5"/>
          <p:cNvSpPr/>
          <p:nvPr/>
        </p:nvSpPr>
        <p:spPr>
          <a:xfrm>
            <a:off x="1547664" y="2924944"/>
            <a:ext cx="2592288" cy="1440160"/>
          </a:xfrm>
          <a:prstGeom prst="wedgeRectCallout">
            <a:avLst>
              <a:gd name="adj1" fmla="val 63076"/>
              <a:gd name="adj2" fmla="val -827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ysClr val="windowText" lastClr="000000"/>
                  </a:solidFill>
                </a:ln>
              </a:rPr>
              <a:t>Kolik mám pracovních a volných dnů?</a:t>
            </a:r>
            <a:endParaRPr lang="cs-CZ" sz="28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6156176" y="3284984"/>
            <a:ext cx="2304256" cy="1368152"/>
          </a:xfrm>
          <a:prstGeom prst="wedgeRectCallout">
            <a:avLst>
              <a:gd name="adj1" fmla="val -104429"/>
              <a:gd name="adj2" fmla="val -5091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Pracovních dnů je pět.</a:t>
            </a:r>
            <a:endParaRPr lang="cs-CZ" sz="2800" b="1" dirty="0"/>
          </a:p>
        </p:txBody>
      </p:sp>
      <p:sp>
        <p:nvSpPr>
          <p:cNvPr id="8" name="Obdélníkový popisek 7"/>
          <p:cNvSpPr/>
          <p:nvPr/>
        </p:nvSpPr>
        <p:spPr>
          <a:xfrm>
            <a:off x="4449955" y="5013176"/>
            <a:ext cx="2184234" cy="1368152"/>
          </a:xfrm>
          <a:prstGeom prst="wedgeRectCallout">
            <a:avLst>
              <a:gd name="adj1" fmla="val -22892"/>
              <a:gd name="adj2" fmla="val -16046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Volné dny jsou dva.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78896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Týden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3516" y="5445224"/>
            <a:ext cx="4494548" cy="60893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869949" y="974513"/>
            <a:ext cx="2520280" cy="1476744"/>
          </a:xfrm>
          <a:prstGeom prst="wedgeRectCallout">
            <a:avLst>
              <a:gd name="adj1" fmla="val 83064"/>
              <a:gd name="adj2" fmla="val -510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ysClr val="windowText" lastClr="000000"/>
                  </a:solidFill>
                </a:ln>
              </a:rPr>
              <a:t>Seřaď správně dny v týdnu:</a:t>
            </a:r>
            <a:endParaRPr lang="cs-CZ" sz="2800" b="1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76056" y="974513"/>
            <a:ext cx="1080120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ÚTERÝ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7560332" y="2988766"/>
            <a:ext cx="1188132" cy="72007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STŘEDA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779912" y="1628800"/>
            <a:ext cx="1224136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452320" y="915572"/>
            <a:ext cx="1296144" cy="71322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PONDĚLÍ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372200" y="1991947"/>
            <a:ext cx="1080120" cy="71386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PÁTEK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868144" y="3344613"/>
            <a:ext cx="1228092" cy="71386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SOBOTA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139952" y="2636912"/>
            <a:ext cx="1368152" cy="713866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ČTVRTEK</a:t>
            </a:r>
            <a:endParaRPr lang="cs-CZ" dirty="0"/>
          </a:p>
        </p:txBody>
      </p:sp>
      <p:pic>
        <p:nvPicPr>
          <p:cNvPr id="1026" name="Picture 2" descr="C:\Users\Lenka\AppData\Local\Microsoft\Windows\Temporary Internet Files\Content.IE5\IAUD2KQS\MC90044138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7132" y="12653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9701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.01018 L -0.76771 0.5662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85" y="27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5E-6 -4.44444E-6 L -0.49635 0.7046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26" y="3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88889E-6 -4.44444E-6 L -0.57482 0.4108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2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8.33333E-7 -4.07407E-6 L -0.08264 0.462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2" y="2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77778E-6 -1.11111E-6 L -0.14566 0.5567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2" y="2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61111E-6 1.85185E-6 L 0.03941 0.35717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2" y="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4.44444E-6 3.7037E-6 L 0.41337 0.5983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60" y="2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000"/>
                            </p:stCondLst>
                            <p:childTnLst>
                              <p:par>
                                <p:cTn id="33" presetID="2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Pracovní den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pondělí        úterý        středa       čtvrtek        pátek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Lenka\AppData\Local\Microsoft\Windows\Temporary Internet Files\Content.IE5\IAUD2KQS\MC9004405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0318" y="1556605"/>
            <a:ext cx="1412440" cy="1447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2791" y="1686084"/>
            <a:ext cx="1174077" cy="1231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Lenka\AppData\Local\Microsoft\Windows\Temporary Internet Files\Content.IE5\P4OCJY1L\MP9004394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56606"/>
            <a:ext cx="1160424" cy="144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23M89SOR\MP9004393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238401" y="1787173"/>
            <a:ext cx="1250299" cy="9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0166" y="1878543"/>
            <a:ext cx="1472503" cy="846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 descr="C:\Users\Lenka\AppData\Local\Microsoft\Windows\Temporary Internet Files\Content.IE5\OMPPDY13\MC9003433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909" y="3292747"/>
            <a:ext cx="1514662" cy="149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enka\AppData\Local\Microsoft\Windows\Temporary Internet Files\Content.IE5\IAUD2KQS\MP90034151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6538" y="5157192"/>
            <a:ext cx="1588755" cy="1133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nka\AppData\Local\Microsoft\Windows\Temporary Internet Files\Content.IE5\26N7IRF5\MC90044650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7080" y="3287588"/>
            <a:ext cx="2277890" cy="1467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nka\AppData\Local\Microsoft\Windows\Temporary Internet Files\Content.IE5\CZIFSG7U\MC90023326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5536" y="4179209"/>
            <a:ext cx="2426329" cy="233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enka\AppData\Local\Microsoft\Windows\Temporary Internet Files\Content.IE5\SCULD85L\MC90039747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0166" y="4656871"/>
            <a:ext cx="1850746" cy="138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1226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4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0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3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6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9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Volný den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83264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Výbuch 1 3"/>
          <p:cNvSpPr/>
          <p:nvPr/>
        </p:nvSpPr>
        <p:spPr>
          <a:xfrm>
            <a:off x="683568" y="629966"/>
            <a:ext cx="2520280" cy="158417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sobota</a:t>
            </a:r>
            <a:endParaRPr lang="cs-CZ" sz="2800" b="1" dirty="0"/>
          </a:p>
        </p:txBody>
      </p:sp>
      <p:sp>
        <p:nvSpPr>
          <p:cNvPr id="5" name="Výbuch 1 4"/>
          <p:cNvSpPr/>
          <p:nvPr/>
        </p:nvSpPr>
        <p:spPr>
          <a:xfrm flipH="1">
            <a:off x="2411760" y="1628800"/>
            <a:ext cx="2448272" cy="161090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neděle</a:t>
            </a:r>
            <a:endParaRPr lang="cs-CZ" sz="2800" b="1" dirty="0"/>
          </a:p>
        </p:txBody>
      </p:sp>
      <p:sp>
        <p:nvSpPr>
          <p:cNvPr id="6" name="Výbuch 2 5"/>
          <p:cNvSpPr/>
          <p:nvPr/>
        </p:nvSpPr>
        <p:spPr>
          <a:xfrm>
            <a:off x="4572000" y="274565"/>
            <a:ext cx="4545306" cy="251100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prázdniny</a:t>
            </a:r>
            <a:endParaRPr lang="cs-CZ" sz="2800" b="1" dirty="0"/>
          </a:p>
        </p:txBody>
      </p:sp>
      <p:pic>
        <p:nvPicPr>
          <p:cNvPr id="3076" name="Picture 4" descr="C:\Users\Lenka\AppData\Local\Microsoft\Windows\Temporary Internet Files\Content.IE5\QI5IW9YL\MP9004065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81856"/>
            <a:ext cx="2419532" cy="161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CZIFSG7U\MP9004383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350" y="2785567"/>
            <a:ext cx="1658791" cy="250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enka\AppData\Local\Microsoft\Windows\Temporary Internet Files\Content.IE5\CZIFSG7U\MP9004230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785567"/>
            <a:ext cx="1518656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Lenka\AppData\Local\Microsoft\Windows\Temporary Internet Files\Content.IE5\26N7IRF5\MC9002308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9946" y="3924003"/>
            <a:ext cx="2014571" cy="183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8656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ctr"/>
            <a:r>
              <a:rPr lang="cs-CZ" sz="4400" b="0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včera</a:t>
            </a:r>
            <a:r>
              <a:rPr lang="cs-CZ" sz="4400" dirty="0" smtClean="0">
                <a:solidFill>
                  <a:srgbClr val="00B0F0"/>
                </a:solidFill>
              </a:rPr>
              <a:t>  </a:t>
            </a:r>
            <a:r>
              <a:rPr lang="cs-CZ" sz="4400" dirty="0" smtClean="0"/>
              <a:t>  </a:t>
            </a:r>
            <a:r>
              <a:rPr lang="cs-CZ" sz="4400" b="0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dnes     </a:t>
            </a:r>
            <a:r>
              <a:rPr lang="cs-CZ" sz="4400" b="0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zítra</a:t>
            </a:r>
            <a:endParaRPr lang="cs-CZ" sz="4400" b="0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10.2.2012     11.2.2012     12.2.2012</a:t>
            </a:r>
          </a:p>
          <a:p>
            <a:pPr marL="0" indent="0">
              <a:buNone/>
            </a:pP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" name="Picture 2" descr="C:\Users\Lenka\AppData\Local\Microsoft\Windows\Temporary Internet Files\Content.IE5\RDP0LP5D\MP900402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37112"/>
            <a:ext cx="2686565" cy="1790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AM70CH1E\MP9001785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6413"/>
            <a:ext cx="2686565" cy="179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SCULD85L\MM900282761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80928"/>
            <a:ext cx="13049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35763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5503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264</TotalTime>
  <Words>302</Words>
  <Application>Microsoft Office PowerPoint</Application>
  <PresentationFormat>Předvádění na obrazovce (4:3)</PresentationFormat>
  <Paragraphs>78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NÁZEV ŠKOLY: ZŠ Karla Klíče Hostinné AUTOR: Mgr. Lenka Stará NÁZEV: VY_32_INOVACE_12_B_7_Týden TÉMA: Týden ČÍSLO PROJEKTU: CZ.1.07/1.4.00/21.2131 </vt:lpstr>
      <vt:lpstr>Snímek 2</vt:lpstr>
      <vt:lpstr>Mgr. Lenka Stará datum 4.2.2012 Určeno pro 1. ročník Prezentace obsahuje animace.</vt:lpstr>
      <vt:lpstr>Týden</vt:lpstr>
      <vt:lpstr>Týden</vt:lpstr>
      <vt:lpstr>Pracovní den</vt:lpstr>
      <vt:lpstr>Volný den</vt:lpstr>
      <vt:lpstr>včera     dnes     zítra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Týden, den, dny v týdnu</dc:title>
  <dc:creator>Lenka Stará</dc:creator>
  <cp:lastModifiedBy>Dum</cp:lastModifiedBy>
  <cp:revision>31</cp:revision>
  <dcterms:created xsi:type="dcterms:W3CDTF">2012-01-27T19:00:14Z</dcterms:created>
  <dcterms:modified xsi:type="dcterms:W3CDTF">2012-03-16T10:41:08Z</dcterms:modified>
</cp:coreProperties>
</file>