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5" r:id="rId3"/>
    <p:sldId id="266" r:id="rId4"/>
    <p:sldId id="258" r:id="rId5"/>
    <p:sldId id="259" r:id="rId6"/>
    <p:sldId id="260" r:id="rId7"/>
    <p:sldId id="262" r:id="rId8"/>
    <p:sldId id="263" r:id="rId9"/>
    <p:sldId id="264" r:id="rId10"/>
    <p:sldId id="267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5" d="100"/>
          <a:sy n="25" d="100"/>
        </p:scale>
        <p:origin x="-1110" y="-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03110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63465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33319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53003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182517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31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96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884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536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286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063629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03110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63465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33319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53003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182517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310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968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884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5366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286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063629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08676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08676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ppremie.cz/data/produkty/large/899.jp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5188958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vinutých pružin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784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49133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vinutých </a:t>
            </a:r>
            <a:r>
              <a:rPr lang="cs-CZ" dirty="0" smtClean="0"/>
              <a:t>pružin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Vlastní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pružinu lze pouze udržovat v provozuschopném stavu. Pružiny po únavě současně vyměňujeme na téže nápravě za předepsané výrobcem.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Jejich značení je specifikované dle výrobce a to především barevnými značkami. Můžeme se setkat u stejného vozidla, ale s větší užitečnou hmotností jiným typem vinuté pružiny.</a:t>
            </a:r>
          </a:p>
        </p:txBody>
      </p:sp>
    </p:spTree>
    <p:extLst>
      <p:ext uri="{BB962C8B-B14F-4D97-AF65-F5344CB8AC3E}">
        <p14:creationId xmlns:p14="http://schemas.microsoft.com/office/powerpoint/2010/main" val="365361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vinutých </a:t>
            </a:r>
            <a:r>
              <a:rPr lang="cs-CZ" dirty="0" smtClean="0"/>
              <a:t>pružin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Označení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vinuté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pružiny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863" y="1738313"/>
            <a:ext cx="3724275" cy="338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193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vinutých pružin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Při opravách se řídí především: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Bezpečnostními pokyny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Pokyny výrobce vozidla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Používáme předepsané nástroje a přípravky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4602"/>
            <a:ext cx="432048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2634"/>
            <a:ext cx="3883150" cy="2640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941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vinutých pružin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Postup opravy: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Provedeme dem. pružinové jednotky(pokud to umožňuje výrobce)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Stáhneme vlastní pružinu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Provedeme její rozebrání(označíme si v jakém pořadí a umístění se jednotlivé díly nacházejí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366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vinutých pružin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90418"/>
            <a:ext cx="5184576" cy="4727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273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vinutých pružin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Montáž: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Jednotlivé díly pečlivě překontrolujeme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 montáží styčné plochy potřeme vhodným tukem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Vinutou pružinu stlačíme na mez stlačení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Provedeme montáž do vymezených poloh na vybrání spodní a horní misky tlumiče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Pružinu z kompletujeme a dotáhneme na předepsaný utahovací moment </a:t>
            </a:r>
          </a:p>
        </p:txBody>
      </p:sp>
    </p:spTree>
    <p:extLst>
      <p:ext uri="{BB962C8B-B14F-4D97-AF65-F5344CB8AC3E}">
        <p14:creationId xmlns:p14="http://schemas.microsoft.com/office/powerpoint/2010/main" val="3187422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vinutých pružin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50392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Otázky: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Jakým způsobem se značí pružiny?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a)počtem drážek na závitech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b)změnou průměru drátu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c)barevnými značkami</a:t>
            </a:r>
          </a:p>
          <a:p>
            <a:pPr marL="514350" indent="-514350">
              <a:buAutoNum type="arabicPeriod" startAt="2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Kde je místo stažení pružiny?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a)ve středové části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b)co nejblíže opěrným miskám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Odpovědi: 1. c), 2. </a:t>
            </a:r>
            <a:r>
              <a:rPr lang="cs-CZ" sz="1800" smtClean="0">
                <a:latin typeface="Arial" panose="020B0604020202020204" pitchFamily="34" charset="0"/>
                <a:cs typeface="Arial" panose="020B0604020202020204" pitchFamily="34" charset="0"/>
              </a:rPr>
              <a:t>b)</a:t>
            </a:r>
          </a:p>
          <a:p>
            <a:pPr marL="514350" indent="-514350">
              <a:buAutoNum type="arabicPeriod" startAt="2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16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vinutých pružin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www.vippremie.cz/data/produkty/large/899.jpg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J. Pošta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Opravárenství a diagnostika I.,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ISBN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80-86073-60-2, vyd. Informatorium, Praha 2000, 145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180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2798</TotalTime>
  <Words>318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Administrativní</vt:lpstr>
      <vt:lpstr>1_Administrativní</vt:lpstr>
      <vt:lpstr>Prezentace aplikace PowerPoint</vt:lpstr>
      <vt:lpstr>Prezentace aplikace PowerPoint</vt:lpstr>
      <vt:lpstr>Opravy vinutých pružin</vt:lpstr>
      <vt:lpstr>Opravy vinutých pružin</vt:lpstr>
      <vt:lpstr>Opravy vinutých pružin</vt:lpstr>
      <vt:lpstr>Opravy vinutých pružin</vt:lpstr>
      <vt:lpstr>Opravy vinutých pružin</vt:lpstr>
      <vt:lpstr>Opravy vinutých pružin</vt:lpstr>
      <vt:lpstr>Opravy vinutých pružin</vt:lpstr>
      <vt:lpstr>Opravy vinutých pružin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12</cp:revision>
  <dcterms:created xsi:type="dcterms:W3CDTF">2013-05-26T05:40:20Z</dcterms:created>
  <dcterms:modified xsi:type="dcterms:W3CDTF">2013-11-11T22:06:28Z</dcterms:modified>
</cp:coreProperties>
</file>