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9" r:id="rId4"/>
    <p:sldId id="269" r:id="rId5"/>
    <p:sldId id="260" r:id="rId6"/>
    <p:sldId id="261" r:id="rId7"/>
    <p:sldId id="262" r:id="rId8"/>
    <p:sldId id="263" r:id="rId9"/>
    <p:sldId id="264" r:id="rId10"/>
    <p:sldId id="270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38F80BE-E0C9-41F6-9713-E287849B4DC7}" type="datetimeFigureOut">
              <a:rPr lang="cs-CZ" smtClean="0"/>
              <a:t>11.11.2013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9A40E5B-DF96-4A1A-B1E6-8F603C077894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705858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VY_32_INOVACE_12_B_06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Opravy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Mazací plán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603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32592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Mazání podvozku a jednotlivých dílů na podvozkových částí je důležité z hledisek: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Snížení tření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Konzervace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Prodloužení životnosti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Snižování nákladů na provoz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40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503920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Kontrolní a mazací místa na podvozku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8496944" cy="5157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73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Opravy mazání</a:t>
            </a: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1. Závady: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Nefunkční mazání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Velké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opotřebení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koroze a zeslabení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14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Opravy 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2. Projevy: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kovové zvuky se  přená do kabiny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Opravy 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3. Příčina: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Zanedbaná údržba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špatné rozložení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stárnutí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a vlivy prostředí</a:t>
            </a:r>
          </a:p>
        </p:txBody>
      </p:sp>
    </p:spTree>
    <p:extLst>
      <p:ext uri="{BB962C8B-B14F-4D97-AF65-F5344CB8AC3E}">
        <p14:creationId xmlns:p14="http://schemas.microsoft.com/office/powerpoint/2010/main" val="235046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Opravy 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4. Způsob odstranění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výměna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jednotlivých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mazacích částí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412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134344" cy="5070304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Opravy 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5. Údržba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mazaní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jednotlivých míst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mazání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vlastního uložení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použití předepsaných tuků 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stav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kluzných opěr</a:t>
            </a:r>
          </a:p>
        </p:txBody>
      </p:sp>
      <p:pic>
        <p:nvPicPr>
          <p:cNvPr id="2050" name="Picture 2" descr="http://u-kokota.webpark.cz/aero_1/obr/mazn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150" y="1452645"/>
            <a:ext cx="3573338" cy="540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2452688"/>
            <a:ext cx="309562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943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podvozku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2974104" cy="49262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Přehled nářadí:</a:t>
            </a:r>
          </a:p>
          <a:p>
            <a:pPr marL="514350" indent="-514350">
              <a:buAutoNum type="arabicPeriod"/>
            </a:pPr>
            <a:r>
              <a:rPr lang="cs-CZ" dirty="0" smtClean="0"/>
              <a:t>Ruční </a:t>
            </a:r>
          </a:p>
          <a:p>
            <a:pPr marL="514350" indent="-514350">
              <a:buAutoNum type="arabicPeriod"/>
            </a:pPr>
            <a:r>
              <a:rPr lang="cs-CZ" dirty="0" smtClean="0"/>
              <a:t>Centrální mazání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90723"/>
            <a:ext cx="5760640" cy="2696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869160"/>
            <a:ext cx="5472608" cy="1988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84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Mazací plán </a:t>
            </a:r>
            <a:r>
              <a:rPr lang="cs-CZ" dirty="0" smtClean="0"/>
              <a:t>podvozku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Karel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HOREJŠ, Vladimír MOTEJL a kol., PŘÍRUČKA PRO ŘIDIČE A OPRAVÁŘE AUTOMOBILŮ, vyd.4 ISBN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978-80-85763-42-3</a:t>
            </a:r>
          </a:p>
          <a:p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Europa-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Sobotales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Praha 2009, vyd.16, 496 s.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J. Pošta a kol.,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Opravárenství a diagnostika I.,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ISBN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80-86073-60-2, vyd. Informatorium, Praha 2000, 145 s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http://www.svarecky-obchod.cz/dilenske-vybaveni/vybaveni-autoservisu/olejove-hospodarstvi/4245-tlakova-maznice-s-prisl-st-6639c.htm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1862138"/>
            <a:ext cx="2190750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017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497</TotalTime>
  <Words>291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Prezentace aplikace PowerPoint</vt:lpstr>
      <vt:lpstr>Mazací plán podvozku</vt:lpstr>
      <vt:lpstr>Mazací plán podvozku</vt:lpstr>
      <vt:lpstr>Mazací plán podvozku</vt:lpstr>
      <vt:lpstr>Mazací plán podvozku</vt:lpstr>
      <vt:lpstr>Mazací plán podvozku</vt:lpstr>
      <vt:lpstr>Mazací plán podvozku</vt:lpstr>
      <vt:lpstr>Mazací plán podvozku</vt:lpstr>
      <vt:lpstr>Mazací plán podvozku</vt:lpstr>
      <vt:lpstr>Mazací plán podvozku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PC4</dc:creator>
  <cp:lastModifiedBy>PC4</cp:lastModifiedBy>
  <cp:revision>18</cp:revision>
  <dcterms:created xsi:type="dcterms:W3CDTF">2013-05-13T10:22:15Z</dcterms:created>
  <dcterms:modified xsi:type="dcterms:W3CDTF">2013-11-11T23:05:19Z</dcterms:modified>
</cp:coreProperties>
</file>