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C26326-F6A7-4151-AD1A-BB726DE6A034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5C11F03-E24E-4202-BD6E-70D75D0364B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29600" cy="1470025"/>
          </a:xfrm>
        </p:spPr>
        <p:txBody>
          <a:bodyPr>
            <a:noAutofit/>
          </a:bodyPr>
          <a:lstStyle/>
          <a:p>
            <a:r>
              <a:rPr lang="cs-CZ" sz="1400" dirty="0">
                <a:effectLst>
                  <a:reflection blurRad="6350" stA="55000" endA="300" endPos="45500" dir="5400000" sy="-100000" algn="bl"/>
                </a:effectLst>
              </a:rPr>
              <a:t>Název školy: ZŠ a MŠ Zvole, okr. Praha-západ</a:t>
            </a:r>
            <a:br>
              <a:rPr lang="cs-CZ" sz="14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1400" dirty="0">
                <a:effectLst>
                  <a:reflection blurRad="6350" stA="55000" endA="300" endPos="45500" dir="5400000" sy="-100000" algn="bl"/>
                </a:effectLst>
              </a:rPr>
              <a:t/>
            </a:r>
            <a:br>
              <a:rPr lang="cs-CZ" sz="14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1400" dirty="0">
                <a:effectLst>
                  <a:reflection blurRad="6350" stA="55000" endA="300" endPos="45500" dir="5400000" sy="-100000" algn="bl"/>
                </a:effectLst>
              </a:rPr>
              <a:t>Autor: Mgr. Lucie Strejcová</a:t>
            </a:r>
            <a:br>
              <a:rPr lang="cs-CZ" sz="14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1400" dirty="0">
                <a:effectLst>
                  <a:reflection blurRad="6350" stA="55000" endA="300" endPos="45500" dir="5400000" sy="-100000" algn="bl"/>
                </a:effectLst>
              </a:rPr>
              <a:t/>
            </a:r>
            <a:br>
              <a:rPr lang="cs-CZ" sz="14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1400" dirty="0">
                <a:effectLst>
                  <a:reflection blurRad="6350" stA="55000" endA="300" endPos="45500" dir="5400000" sy="-100000" algn="bl"/>
                </a:effectLst>
              </a:rPr>
              <a:t>Název: </a:t>
            </a:r>
            <a:r>
              <a:rPr lang="cs-CZ" sz="1400" dirty="0" smtClean="0">
                <a:effectLst>
                  <a:reflection blurRad="6350" stA="55000" endA="300" endPos="45500" dir="5400000" sy="-100000" algn="bl"/>
                </a:effectLst>
              </a:rPr>
              <a:t>VY_32_INOVACE_07_ </a:t>
            </a:r>
            <a:r>
              <a:rPr lang="cs-CZ" sz="1400" dirty="0">
                <a:effectLst>
                  <a:reflection blurRad="6350" stA="55000" endA="300" endPos="45500" dir="5400000" sy="-100000" algn="bl"/>
                </a:effectLst>
              </a:rPr>
              <a:t>3Š </a:t>
            </a:r>
            <a:r>
              <a:rPr lang="cs-CZ" sz="1400" dirty="0" smtClean="0">
                <a:effectLst>
                  <a:reflection blurRad="6350" stA="55000" endA="300" endPos="45500" dir="5400000" sy="-100000" algn="bl"/>
                </a:effectLst>
              </a:rPr>
              <a:t>Co k sobě patří?</a:t>
            </a:r>
            <a:r>
              <a:rPr lang="cs-CZ" sz="1400" dirty="0">
                <a:effectLst>
                  <a:reflection blurRad="6350" stA="55000" endA="300" endPos="45500" dir="5400000" sy="-100000" algn="bl"/>
                </a:effectLst>
              </a:rPr>
              <a:t/>
            </a:r>
            <a:br>
              <a:rPr lang="cs-CZ" sz="1400" dirty="0">
                <a:effectLst>
                  <a:reflection blurRad="6350" stA="55000" endA="300" endPos="45500" dir="5400000" sy="-100000" algn="bl"/>
                </a:effectLst>
              </a:rPr>
            </a:br>
            <a:r>
              <a:rPr lang="cs-CZ" sz="1400" dirty="0">
                <a:effectLst>
                  <a:reflection blurRad="6350" stA="55000" endA="300" endPos="45500" dir="5400000" sy="-100000" algn="bl"/>
                </a:effectLst>
              </a:rPr>
              <a:t>Téma: Umění a kultura –</a:t>
            </a:r>
            <a:r>
              <a:rPr lang="cs-CZ" sz="1400" dirty="0" err="1">
                <a:effectLst>
                  <a:reflection blurRad="6350" stA="55000" endA="300" endPos="45500" dir="5400000" sy="-100000" algn="bl"/>
                </a:effectLst>
              </a:rPr>
              <a:t>Hv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>
                <a:effectLst>
                  <a:reflection blurRad="6350" stA="55000" endA="300" endPos="45500" dir="5400000" sy="-100000" algn="bl"/>
                </a:effectLst>
              </a:rPr>
              <a:t>Číslo projektu: CZ.1.07/1.4.00/21.03</a:t>
            </a:r>
            <a:endParaRPr lang="cs-CZ" sz="1400" dirty="0"/>
          </a:p>
        </p:txBody>
      </p:sp>
      <p:pic>
        <p:nvPicPr>
          <p:cNvPr id="4" name="Picture 2" descr="C:\Users\prez3\Desktop\loga_patic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077072"/>
            <a:ext cx="5143906" cy="122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862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Anotace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1. Přiřaď slovo a obrázek k </a:t>
            </a:r>
            <a:r>
              <a:rPr lang="cs-CZ" dirty="0" smtClean="0"/>
              <a:t>rytmu.</a:t>
            </a:r>
            <a:endParaRPr lang="cs-CZ" dirty="0" smtClean="0"/>
          </a:p>
          <a:p>
            <a:r>
              <a:rPr lang="cs-CZ" dirty="0" smtClean="0"/>
              <a:t>2. Do kolika počítáš při vytleskání rytmu?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994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prez3\Desktop\Lucka\srd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80402"/>
            <a:ext cx="2744696" cy="207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rez3\Desktop\Lucka\slunečnic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31019"/>
            <a:ext cx="2242095" cy="2787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ez3\Desktop\Lucka\srdc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702" y="692696"/>
            <a:ext cx="1368152" cy="103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4653136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srdce</a:t>
            </a:r>
            <a:endParaRPr lang="cs-CZ" sz="4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2564904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srdíčko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88024" y="1851409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slunečnice</a:t>
            </a:r>
            <a:endParaRPr lang="cs-CZ" sz="4800" b="1" dirty="0"/>
          </a:p>
        </p:txBody>
      </p:sp>
      <p:pic>
        <p:nvPicPr>
          <p:cNvPr id="6" name="Picture 2" descr="C:\Users\Reditelna\Desktop\Lucka\hudební výchova\dvě čtvrtk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00543"/>
            <a:ext cx="1757363" cy="134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Reditelna\Desktop\Lucka\hudební výchova\dvě osminy, čtvrtk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068634"/>
            <a:ext cx="2434407" cy="144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editelna\Desktop\Lucka\hudební výchova\4 osminy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747" y="2980402"/>
            <a:ext cx="2476062" cy="1252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00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Autorka použila </a:t>
            </a:r>
            <a:r>
              <a:rPr lang="cs-CZ" smtClean="0"/>
              <a:t>vlastní kresby.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39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79</TotalTime>
  <Words>40</Words>
  <Application>Microsoft Office PowerPoint</Application>
  <PresentationFormat>Předvádění na obrazovce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Jmění</vt:lpstr>
      <vt:lpstr>Název školy: ZŠ a MŠ Zvole, okr. Praha-západ  Autor: Mgr. Lucie Strejcová  Název: VY_32_INOVACE_07_ 3Š Co k sobě patří? Téma: Umění a kultura –Hv Číslo projektu: CZ.1.07/1.4.00/21.03</vt:lpstr>
      <vt:lpstr>Anotace</vt:lpstr>
      <vt:lpstr>Prezentace aplikace PowerPoint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prez3</dc:creator>
  <cp:lastModifiedBy>Učitel</cp:lastModifiedBy>
  <cp:revision>12</cp:revision>
  <dcterms:created xsi:type="dcterms:W3CDTF">2011-10-03T17:00:25Z</dcterms:created>
  <dcterms:modified xsi:type="dcterms:W3CDTF">2012-03-17T18:15:17Z</dcterms:modified>
</cp:coreProperties>
</file>