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6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4664"/>
            <a:ext cx="6896100" cy="150336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972507"/>
              </p:ext>
            </p:extLst>
          </p:nvPr>
        </p:nvGraphicFramePr>
        <p:xfrm>
          <a:off x="1000100" y="2357430"/>
          <a:ext cx="6929486" cy="3783922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3498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VY_32_INOVACE_14_A_20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Obslužné systémy v dopravě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Manipulační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prostředky  - kontejnerizace a paletizace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Josef Imrich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Září 2012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5252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altLang="cs-CZ" sz="5700" dirty="0" smtClean="0">
                <a:latin typeface="Times New Roman" pitchFamily="18" charset="0"/>
                <a:cs typeface="Times New Roman" pitchFamily="18" charset="0"/>
              </a:rPr>
              <a:t>Anotace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Materiál je určen pro </a:t>
            </a: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3400" dirty="0" smtClean="0">
                <a:latin typeface="Times New Roman" pitchFamily="18" charset="0"/>
                <a:cs typeface="Times New Roman" pitchFamily="18" charset="0"/>
              </a:rPr>
              <a:t>ročník studijního oboru Provoz a ekonomika dopravy,  předmětu  Manipulace s materiálem, inovuje výuku použitím multimediálních pomůcek – prezentace s názornými obrázky doplněných textem podporujícím výklad učitele.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alt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altLang="cs-CZ" sz="5700" dirty="0" smtClean="0">
                <a:latin typeface="Times New Roman" pitchFamily="18" charset="0"/>
                <a:cs typeface="Times New Roman" pitchFamily="18" charset="0"/>
              </a:rPr>
              <a:t>Metodický pokyn</a:t>
            </a:r>
          </a:p>
          <a:p>
            <a:pPr>
              <a:buNone/>
            </a:pPr>
            <a:r>
              <a:rPr lang="cs-CZ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Materiál používá učitel při výkladu – pro větší názornost                               a atraktivnost výuky a zároveň jej mohou využívat žáci pro domácí přípravu na výuku.</a:t>
            </a:r>
          </a:p>
          <a:p>
            <a:pPr>
              <a:buNone/>
            </a:pPr>
            <a:r>
              <a:rPr lang="cs-CZ" sz="3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Pro možnost plného využití materiálu je potřebné být připojen k internetu.</a:t>
            </a:r>
          </a:p>
          <a:p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76672"/>
            <a:ext cx="6896100" cy="1368003"/>
          </a:xfrm>
          <a:prstGeom prst="rect">
            <a:avLst/>
          </a:prstGeom>
          <a:noFill/>
          <a:ln>
            <a:noFill/>
          </a:ln>
          <a:effectLst>
            <a:outerShdw sx="999" sy="999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4968552"/>
          </a:xfrm>
        </p:spPr>
        <p:txBody>
          <a:bodyPr>
            <a:normAutofit/>
          </a:bodyPr>
          <a:lstStyle/>
          <a:p>
            <a:pPr algn="ctr"/>
            <a:r>
              <a:rPr lang="cs-CZ" sz="6600" b="1" dirty="0" smtClean="0"/>
              <a:t>MANIPULAČNÍ PROSTŘEDKY, KONTEJNERIZACE,</a:t>
            </a:r>
            <a:br>
              <a:rPr lang="cs-CZ" sz="6600" b="1" dirty="0" smtClean="0"/>
            </a:br>
            <a:r>
              <a:rPr lang="cs-CZ" sz="6600" b="1" dirty="0" smtClean="0"/>
              <a:t>PALATIZACE</a:t>
            </a:r>
            <a:endParaRPr lang="cs-CZ" sz="66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Manipulační prostředek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technický prostředek (nástroj, prvek)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umožňuje vykonat manipulační operaci prostřednictvím manipulačního zařízení 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manipulační prostředek = nástroj: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pro uchopení nákladu</a:t>
            </a:r>
          </a:p>
          <a:p>
            <a:pPr>
              <a:buFont typeface="Georgia" pitchFamily="18" charset="0"/>
              <a:buChar char="–"/>
            </a:pPr>
            <a:r>
              <a:rPr lang="cs-CZ" dirty="0" smtClean="0"/>
              <a:t>svěrný drapák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k podepření nákladu</a:t>
            </a:r>
          </a:p>
          <a:p>
            <a:pPr>
              <a:buFont typeface="Georgia" pitchFamily="18" charset="0"/>
              <a:buChar char="–"/>
            </a:pPr>
            <a:r>
              <a:rPr lang="cs-CZ" dirty="0" smtClean="0"/>
              <a:t>paletové vidlice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59380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manipulační prostředek = prvek: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prostředky k zavěšení břemena na výložník jeřábu</a:t>
            </a:r>
          </a:p>
          <a:p>
            <a:pPr>
              <a:buFont typeface="Georgia" pitchFamily="18" charset="0"/>
              <a:buChar char="–"/>
            </a:pPr>
            <a:r>
              <a:rPr lang="cs-CZ" dirty="0" smtClean="0"/>
              <a:t>lana</a:t>
            </a:r>
          </a:p>
          <a:p>
            <a:pPr>
              <a:buFont typeface="Georgia" pitchFamily="18" charset="0"/>
              <a:buChar char="–"/>
            </a:pPr>
            <a:r>
              <a:rPr lang="cs-CZ" dirty="0" smtClean="0"/>
              <a:t>háky</a:t>
            </a:r>
          </a:p>
          <a:p>
            <a:pPr>
              <a:buFont typeface="Georgia" pitchFamily="18" charset="0"/>
              <a:buChar char="–"/>
            </a:pPr>
            <a:r>
              <a:rPr lang="cs-CZ" dirty="0" smtClean="0"/>
              <a:t>třmeny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manipulační pomůcky: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usnadnění ruční či mechanizované manipulace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např.: svěrky, sochory,  zvedací pásy, řetězy, odsávací zvedače, hřebenové zvedáky, stojany, kladky, mobilní žebříky, montážní plošiny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8229600" cy="1066800"/>
          </a:xfrm>
        </p:spPr>
        <p:txBody>
          <a:bodyPr/>
          <a:lstStyle/>
          <a:p>
            <a:r>
              <a:rPr lang="cs-CZ" dirty="0" smtClean="0"/>
              <a:t>Kontejnerizace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536504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cs-CZ" sz="3100" dirty="0" smtClean="0"/>
              <a:t> manipulační systém</a:t>
            </a:r>
          </a:p>
          <a:p>
            <a:pPr>
              <a:buFont typeface="Wingdings" pitchFamily="2" charset="2"/>
              <a:buChar char="q"/>
            </a:pPr>
            <a:r>
              <a:rPr lang="cs-CZ" sz="3100" dirty="0" smtClean="0"/>
              <a:t> komplexní používání kontejnerů a mechanizačních zařízení</a:t>
            </a:r>
          </a:p>
          <a:p>
            <a:pPr>
              <a:buFont typeface="Wingdings" pitchFamily="2" charset="2"/>
              <a:buChar char="q"/>
            </a:pPr>
            <a:r>
              <a:rPr lang="cs-CZ" sz="3100" dirty="0" smtClean="0"/>
              <a:t> manipulace s kontejnery – odpadá neefektivní překládka jednotlivých kusů zboží</a:t>
            </a:r>
          </a:p>
          <a:p>
            <a:pPr>
              <a:buNone/>
            </a:pPr>
            <a:endParaRPr lang="cs-CZ" sz="3100" dirty="0" smtClean="0"/>
          </a:p>
          <a:p>
            <a:pPr>
              <a:buFont typeface="Wingdings" pitchFamily="2" charset="2"/>
              <a:buChar char="q"/>
            </a:pPr>
            <a:r>
              <a:rPr lang="cs-CZ" sz="3100" dirty="0" smtClean="0"/>
              <a:t> hlavním smysl systému: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zabezpečení přepravy zboží mezi odesílatelem a příjemcem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racionální využití železniční, silniční, vodní, letecké dopravy</a:t>
            </a:r>
          </a:p>
          <a:p>
            <a:pPr>
              <a:buFont typeface="Wingdings" pitchFamily="2" charset="2"/>
              <a:buChar char="§"/>
            </a:pPr>
            <a:r>
              <a:rPr lang="cs-CZ" sz="3100" dirty="0" smtClean="0"/>
              <a:t>kombinovatelnost dopravních prostředků </a:t>
            </a:r>
          </a:p>
          <a:p>
            <a:endParaRPr lang="cs-CZ" sz="3400" dirty="0" smtClean="0"/>
          </a:p>
          <a:p>
            <a:endParaRPr lang="cs-CZ" sz="3400" dirty="0" smtClean="0"/>
          </a:p>
          <a:p>
            <a:endParaRPr lang="cs-CZ" sz="3400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066800"/>
          </a:xfrm>
        </p:spPr>
        <p:txBody>
          <a:bodyPr/>
          <a:lstStyle/>
          <a:p>
            <a:r>
              <a:rPr lang="cs-CZ" dirty="0" smtClean="0"/>
              <a:t>Přednosti kontejnerizace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zkrácení nakládacích a vykládacích prací </a:t>
            </a:r>
          </a:p>
          <a:p>
            <a:pPr>
              <a:buNone/>
            </a:pPr>
            <a:r>
              <a:rPr lang="cs-CZ" dirty="0" smtClean="0"/>
              <a:t>    (zrychlení dopravy)</a:t>
            </a:r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snížení počtu manipulačních zařízení                                a pracovníků při nakládce a vykládce</a:t>
            </a:r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optimalizace využívání ložního prostoru</a:t>
            </a:r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snížení nákladů na obalové materiály</a:t>
            </a:r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variabilita použití dopravních prostředků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Paletizace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44168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 manipulační systém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zahrnuje používání palet, přepravek, ukládacích    beden aj.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pro manipulaci se využívá mechanizační a automatizační zařízení 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 hlavní smysl: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přeprava většího množství jednotlivých kusů zboží v ucelených jednotkách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zabránění manipulaci s jednotlivými kusy zboží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zefektivnění a zjednodušení manipulace,  přepravy           a skladování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úkoly 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Font typeface="+mj-lt"/>
              <a:buAutoNum type="arabicPeriod"/>
            </a:pPr>
            <a:r>
              <a:rPr lang="cs-CZ" dirty="0" smtClean="0"/>
              <a:t>Vysvětlete co znamená pojem „manipulační prostředek“ a uveďte příklady použití.</a:t>
            </a:r>
          </a:p>
          <a:p>
            <a:pPr marL="624078" indent="-514350">
              <a:buFont typeface="+mj-lt"/>
              <a:buAutoNum type="arabicPeriod"/>
            </a:pPr>
            <a:r>
              <a:rPr lang="cs-CZ" dirty="0" smtClean="0"/>
              <a:t>Vyjmenujte alespoň čtyři manipulační pomůcky.</a:t>
            </a:r>
          </a:p>
          <a:p>
            <a:pPr marL="624078" indent="-514350">
              <a:buFont typeface="+mj-lt"/>
              <a:buAutoNum type="arabicPeriod"/>
            </a:pPr>
            <a:r>
              <a:rPr lang="cs-CZ" dirty="0" smtClean="0"/>
              <a:t>Jaký je hlavní </a:t>
            </a:r>
            <a:r>
              <a:rPr lang="cs-CZ" smtClean="0"/>
              <a:t>smysl kontejnerizace                                 </a:t>
            </a:r>
            <a:r>
              <a:rPr lang="cs-CZ" dirty="0" smtClean="0"/>
              <a:t>a paletizace?</a:t>
            </a:r>
          </a:p>
          <a:p>
            <a:pPr marL="624078" indent="-514350">
              <a:buFont typeface="+mj-lt"/>
              <a:buAutoNum type="arabicPeriod"/>
            </a:pPr>
            <a:r>
              <a:rPr lang="cs-CZ" dirty="0" smtClean="0"/>
              <a:t>V čem spočívá přednost kontejnerizace?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PERNICA, Petr. </a:t>
            </a:r>
            <a:r>
              <a:rPr lang="cs-CZ" sz="2400" i="1" dirty="0">
                <a:latin typeface="Times New Roman" pitchFamily="18" charset="0"/>
                <a:cs typeface="Times New Roman" pitchFamily="18" charset="0"/>
              </a:rPr>
              <a:t>Logistika pro 21. století 2.díl.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1. vyd. Praha: Radix, 2005, ISBN 80-86031-59-4</a:t>
            </a:r>
          </a:p>
          <a:p>
            <a:pPr>
              <a:buNone/>
            </a:pPr>
            <a:endParaRPr lang="cs-CZ" sz="240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Pokud </a:t>
            </a:r>
            <a:r>
              <a:rPr lang="cs-CZ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není uvedeno jinak, použitý materiál je z vlastních zdrojů autora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84</TotalTime>
  <Words>342</Words>
  <Application>Microsoft Office PowerPoint</Application>
  <PresentationFormat>Předvádění na obrazovce (4:3)</PresentationFormat>
  <Paragraphs>80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Urbanistický</vt:lpstr>
      <vt:lpstr>Motiv sady Office</vt:lpstr>
      <vt:lpstr>Prezentace aplikace PowerPoint</vt:lpstr>
      <vt:lpstr>Prezentace aplikace PowerPoint</vt:lpstr>
      <vt:lpstr>MANIPULAČNÍ PROSTŘEDKY, KONTEJNERIZACE, PALATIZACE</vt:lpstr>
      <vt:lpstr>Manipulační prostředek</vt:lpstr>
      <vt:lpstr>Prezentace aplikace PowerPoint</vt:lpstr>
      <vt:lpstr>Kontejnerizace</vt:lpstr>
      <vt:lpstr>Přednosti kontejnerizace</vt:lpstr>
      <vt:lpstr>Paletizace</vt:lpstr>
      <vt:lpstr>Kontrolní úkoly a otázky: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SMITKA František</dc:creator>
  <cp:lastModifiedBy>SMITKA František</cp:lastModifiedBy>
  <cp:revision>4</cp:revision>
  <dcterms:modified xsi:type="dcterms:W3CDTF">2013-11-12T07:33:41Z</dcterms:modified>
</cp:coreProperties>
</file>