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9" r:id="rId5"/>
    <p:sldId id="258" r:id="rId6"/>
    <p:sldId id="261" r:id="rId7"/>
    <p:sldId id="263" r:id="rId8"/>
    <p:sldId id="264" r:id="rId9"/>
    <p:sldId id="265" r:id="rId10"/>
    <p:sldId id="266" r:id="rId11"/>
    <p:sldId id="262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C1494-AACA-4474-8EB1-C9D7406174FF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08B3B-FD33-4AD2-BE0B-AD1DA3B4AE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-zzh7AwRbM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hyperlink" Target="http://cs.wikipedia.org/wiki/Karlovy_Vary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slantour.cz/foto/full/644-karlovy-vary-kolonada.jpg" TargetMode="External"/><Relationship Id="rId13" Type="http://schemas.openxmlformats.org/officeDocument/2006/relationships/hyperlink" Target="http://www.vyletnik.cz/images/vylet/uzivatele/artykh/frantiskovy-lazne-661.JPG" TargetMode="External"/><Relationship Id="rId3" Type="http://schemas.openxmlformats.org/officeDocument/2006/relationships/hyperlink" Target="http://cs.wikipedia.org/wiki/Soubor:KarlovyVaryHotSpring.jpg" TargetMode="External"/><Relationship Id="rId7" Type="http://schemas.openxmlformats.org/officeDocument/2006/relationships/hyperlink" Target="http://www.hotelgejzir.cz/wp-content/gallery/karlovy-vary/karlovy-vary.jpg" TargetMode="External"/><Relationship Id="rId12" Type="http://schemas.openxmlformats.org/officeDocument/2006/relationships/hyperlink" Target="http://www.vyletnik.cz/images/vylet/frantiskovy-lazne-46d.jpg" TargetMode="External"/><Relationship Id="rId2" Type="http://schemas.openxmlformats.org/officeDocument/2006/relationships/hyperlink" Target="http://www.risy.cz/Files/Images/karlovarsky/reginfo/Tur_KV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viff.com/img/txt/globus.jpg" TargetMode="External"/><Relationship Id="rId11" Type="http://schemas.openxmlformats.org/officeDocument/2006/relationships/hyperlink" Target="http://commons.wikimedia.org/wiki/File:Colonnade_Marianske_Lazne_4900.JPG" TargetMode="External"/><Relationship Id="rId5" Type="http://schemas.openxmlformats.org/officeDocument/2006/relationships/hyperlink" Target="http://cs.wikipedia.org/wiki/Soubor:Becherovka_Original_-_lahev.png" TargetMode="External"/><Relationship Id="rId10" Type="http://schemas.openxmlformats.org/officeDocument/2006/relationships/hyperlink" Target="http://cs.wikipedia.org/wiki/Soubor:Marienbad-Brunnen.jpg" TargetMode="External"/><Relationship Id="rId4" Type="http://schemas.openxmlformats.org/officeDocument/2006/relationships/hyperlink" Target="http://www.galeriekvary.cz/data/vystavy_2011/splendid/P9184995.JPG" TargetMode="External"/><Relationship Id="rId9" Type="http://schemas.openxmlformats.org/officeDocument/2006/relationships/hyperlink" Target="http://commons.wikimedia.org/wiki/File:F%C3%A1jl-_Karlovy_Var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620688"/>
            <a:ext cx="7467600" cy="1512168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Karlovarský kraj – lázně, které zná celý svět</a:t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smtClean="0"/>
              <a:t/>
            </a:r>
            <a:br>
              <a:rPr lang="cs-CZ" sz="2400" smtClean="0"/>
            </a:br>
            <a:r>
              <a:rPr lang="cs-CZ" sz="2000" smtClean="0"/>
              <a:t>VY_32_Inovace_11KR-7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2051720" y="25649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400" dirty="0" err="1" smtClean="0"/>
              <a:t>Mgr.Lenka</a:t>
            </a:r>
            <a:r>
              <a:rPr lang="cs-CZ" sz="2400" dirty="0" smtClean="0"/>
              <a:t> Krčmářová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ZŠ a MŠ </a:t>
            </a:r>
            <a:r>
              <a:rPr lang="cs-CZ" sz="2400" dirty="0" err="1" smtClean="0"/>
              <a:t>Nedašov</a:t>
            </a:r>
            <a:endParaRPr lang="cs-CZ" sz="2400" dirty="0" smtClean="0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4797152"/>
            <a:ext cx="6083300" cy="1487488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Anotace:</a:t>
            </a:r>
            <a:r>
              <a:rPr lang="cs-CZ" b="1" dirty="0" smtClean="0"/>
              <a:t> </a:t>
            </a:r>
            <a:r>
              <a:rPr lang="cs-CZ" dirty="0" smtClean="0"/>
              <a:t>Seznámení s regionem – Karlovarský kraj, výklad spojený s aktivitou žáků při řešení zadaných úkolů, práce s mapou a učebnicí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err="1" smtClean="0"/>
              <a:t>Mgr.Lenka</a:t>
            </a:r>
            <a:r>
              <a:rPr lang="cs-CZ" dirty="0" smtClean="0"/>
              <a:t> Krčmářová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Datum zhotovení: leden 2013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Jazyk:</a:t>
            </a:r>
            <a:r>
              <a:rPr lang="cs-CZ" b="1" dirty="0" smtClean="0"/>
              <a:t> </a:t>
            </a:r>
            <a:r>
              <a:rPr lang="cs-CZ" dirty="0" smtClean="0"/>
              <a:t>Čeština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Očekávaný výstup:</a:t>
            </a:r>
            <a:r>
              <a:rPr lang="cs-CZ" b="1" dirty="0" smtClean="0"/>
              <a:t> </a:t>
            </a:r>
            <a:r>
              <a:rPr lang="cs-CZ" dirty="0" smtClean="0"/>
              <a:t>Lokalizuje na mapě daný region, určí jeho význam, přírodní i hospodářské poměry, 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Speciální vzdělávací potřeby:</a:t>
            </a:r>
            <a:r>
              <a:rPr lang="cs-CZ" dirty="0" smtClean="0"/>
              <a:t> žádné 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Karlovarský kraj, západočeské lázně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</a:t>
            </a:r>
            <a:r>
              <a:rPr lang="cs-CZ" b="1" dirty="0" err="1" smtClean="0">
                <a:solidFill>
                  <a:srgbClr val="D0B804"/>
                </a:solidFill>
              </a:rPr>
              <a:t>interaktivity</a:t>
            </a:r>
            <a:r>
              <a:rPr lang="cs-CZ" b="1" dirty="0" smtClean="0">
                <a:solidFill>
                  <a:srgbClr val="D0B804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Výklad, aktivita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Cílová skupina:</a:t>
            </a:r>
            <a:r>
              <a:rPr lang="cs-CZ" b="1" dirty="0" smtClean="0"/>
              <a:t> </a:t>
            </a:r>
            <a:r>
              <a:rPr lang="cs-CZ" dirty="0" smtClean="0"/>
              <a:t>Žák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Stupeň a typ vzdělávání:</a:t>
            </a:r>
            <a:r>
              <a:rPr lang="cs-CZ" b="1" dirty="0" smtClean="0"/>
              <a:t> </a:t>
            </a:r>
            <a:r>
              <a:rPr lang="cs-CZ" dirty="0" smtClean="0"/>
              <a:t>základní vzdělávání – 2.stupeň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Typická věková skupina:</a:t>
            </a:r>
            <a:r>
              <a:rPr lang="cs-CZ" b="1" dirty="0" smtClean="0"/>
              <a:t> </a:t>
            </a:r>
            <a:r>
              <a:rPr lang="cs-CZ" dirty="0" smtClean="0"/>
              <a:t>8.ročník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Celková velikost:</a:t>
            </a:r>
            <a:r>
              <a:rPr lang="cs-CZ" dirty="0" smtClean="0"/>
              <a:t>  3,45 MB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850106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Karlovarský kraj - charakteristika</a:t>
            </a:r>
            <a:endParaRPr lang="cs-CZ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398904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Nejzápadnější kraj České republiky.</a:t>
            </a:r>
          </a:p>
          <a:p>
            <a:r>
              <a:rPr lang="cs-CZ" dirty="0" smtClean="0"/>
              <a:t>Velikostí, počtem obcí i obyvatel patří mezi malé kraje. Rozloha 3 314 km</a:t>
            </a:r>
            <a:r>
              <a:rPr lang="cs-CZ" baseline="30000" dirty="0" smtClean="0"/>
              <a:t>2</a:t>
            </a:r>
            <a:r>
              <a:rPr lang="cs-CZ" dirty="0" smtClean="0"/>
              <a:t>, 308 403 obyvatel.</a:t>
            </a:r>
          </a:p>
          <a:p>
            <a:r>
              <a:rPr lang="cs-CZ" dirty="0" smtClean="0"/>
              <a:t>Karlovarský kraj je proslulý především svým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lázeňstvím</a:t>
            </a:r>
            <a:r>
              <a:rPr lang="cs-CZ" b="1" dirty="0" smtClean="0"/>
              <a:t>.</a:t>
            </a:r>
            <a:r>
              <a:rPr lang="cs-CZ" dirty="0" smtClean="0"/>
              <a:t> Na území kraje se nachází nejen naše nejznámější lázně </a:t>
            </a:r>
            <a:r>
              <a:rPr lang="cs-CZ" b="1" dirty="0" smtClean="0">
                <a:solidFill>
                  <a:srgbClr val="C00000"/>
                </a:solidFill>
              </a:rPr>
              <a:t>Karlovy Vary</a:t>
            </a:r>
            <a:r>
              <a:rPr lang="cs-CZ" dirty="0" smtClean="0"/>
              <a:t>, ale i </a:t>
            </a:r>
            <a:r>
              <a:rPr lang="cs-CZ" b="1" dirty="0" smtClean="0">
                <a:solidFill>
                  <a:srgbClr val="C00000"/>
                </a:solidFill>
              </a:rPr>
              <a:t>Mariánské Lázně, Františkovy Lázně</a:t>
            </a:r>
            <a:r>
              <a:rPr lang="cs-CZ" b="1" dirty="0" smtClean="0"/>
              <a:t>, </a:t>
            </a:r>
            <a:r>
              <a:rPr lang="cs-CZ" b="1" dirty="0" err="1" smtClean="0">
                <a:solidFill>
                  <a:srgbClr val="C00000"/>
                </a:solidFill>
              </a:rPr>
              <a:t>Lázně</a:t>
            </a:r>
            <a:r>
              <a:rPr lang="cs-CZ" b="1" dirty="0" smtClean="0">
                <a:solidFill>
                  <a:srgbClr val="C00000"/>
                </a:solidFill>
              </a:rPr>
              <a:t> Kynžvart a Jáchymov</a:t>
            </a:r>
            <a:r>
              <a:rPr lang="cs-CZ" b="1" dirty="0" smtClean="0"/>
              <a:t>.</a:t>
            </a:r>
            <a:r>
              <a:rPr lang="cs-CZ" dirty="0" smtClean="0"/>
              <a:t>  Spolu s léčivými prameny je kraj bohatý  i na přírodní minerální vody, z nichž nejznámější je </a:t>
            </a:r>
            <a:r>
              <a:rPr lang="cs-CZ" b="1" dirty="0" err="1" smtClean="0">
                <a:solidFill>
                  <a:srgbClr val="0070C0"/>
                </a:solidFill>
              </a:rPr>
              <a:t>Mattoni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054" name="AutoShape 6" descr="data:image/jpeg;base64,/9j/4AAQSkZJRgABAQAAAQABAAD/2wCEAAkGBhQSEBUUEBQWFRQWGBQXGBgUFxwYFRcXFRQXGBcVGxcXHCciFxojGhUgHy8gIycpLCwsGh4yNTAqNSYsLCkBCQoKDgwOGg8PGiwkHyQsKiwtLC8pNSkqLzAqLy00MCwsLCksLCwsLCwpLCwuKikpLCwsLCkvLCosLCwpLCkpLP/AABEIAKgBKwMBIgACEQEDEQH/xAAcAAABBAMBAAAAAAAAAAAAAAAABQYHCAEDBAL/xABNEAACAQMBBAUFCwkGBgIDAAABAgMABBESBRMhMQYHIkFRMmFxgZMUFRYjU1RykaGz0TM1QlJic4KSsSQldKKywQgYQ2PS0zSDF6PC/8QAGgEBAAMBAQEAAAAAAAAAAAAAAAIDBAEFBv/EADkRAAIBAgQCBwYEBQUAAAAAAAABAgMRBBIhMUFRBRNhgZGx8BQicaHB0SMyM3I0QlLh8QYVQ4Ky/9oADAMBAAIRAxEAPwCKaKKK94mFFFFAFFFFAFFFFAFFFFAFFFFAFFFFAFFFFAFFYrNAFFFFAFFFFAFYrNFAFFFYoDNFFYxQGaKxWaAKKxWaAKKKKAKKKKAKxis0UAUUUUAU8djdA2m2RcXuDqRgYx4xx/ljjv5/5DTUsbNppUijGXkZUUeLMcD+tWs2RsKO3s0tgMxpGIz+0MYYn6RJPrrLiKuRJI5exVO7h0tw5HBHoNaaXOlGxTbTSwNzgkKg+MbcY2/lIpDq2lLNE04mMVPNHZq69dj0MohJAUZJIAHiTwAp69OOgHuE244kSwgE93uhAC49eeHrrz1R9HvdW04ywzHB8c3hlT2B62wf4TUzdZnR73Xs+QIMyxYmj8dUeSR/EuR6xWevVamoplVKcYzTkrriVlxRW+9UatQ5MNQ9fP7a0VrhLNFMlWp9XNwMUZooqRUPLq56C++LXGrgscTBT3b5wd36hgk+qmvd2hTGQQRlWB7nU4YVZDqx6Ne49nRKwxJJ8bJ46nAwPUoA9VRZ1t9HNxfuVGI7kb5PASrwkX1+V/FWDr31j5GjDRVSTpvdrT48PHYjmpS2N1Ie6beOeO9XRIiuPiTwyOR7fMHh6qi2nz0Q62riwthbrFHKqsxUuWBUMcleHdnJ9daaue3uGZjl/wCXtvni+xP/AJ0f8vbfPV9if/ZT86uOmL7StnmkjWMrIUwhJBAVTnj9Km302615rK7mgSGN1j3WCxYE7xAxzjwzWLra2bLfUlCEpu0eTfgNTaPU2sE9vDJerruGdU+JP6CaiT8ZyJwvpIpT/wCXtvnq+xP/ALKZPSLrCnu7pLgqsbxqqoEJIXS+skZ7yefop2J1/wBzkf2aH+Z6uar20EkrKz14nV/y9t89X2J/9lY/5e2+eL7E/wDnUtbWvzFbSygAlIncA8iVQtj7Kh276+LkDAt4QWUEHU3AsPtxVMKtabsmIwlKLktlb5kf9INirbTyxLKJBG+71BdIZlHbwMnAB4eqvOwejVxeybu1iaQjmRwVR4sx4LXf0S6Ny7TukhUkAZeWTnpUnLOfFiTgec1YWOO02VZ4GmGFMcebOx8e93b66vnXdNWerJ1Mt0ocl3si/Z3/AA/zMM3F0iH9WNC+P4iV/pWNo9QEygm3uUkP6roUJ9YLCu3bXXyVci2t1wDzlY59ap5Poya9bD6/QWC3lvpU/pwsWx5yjcSPQfVVebENZiEoSg9SLtudGLi0k0XEZRuYzyIHepHBh6M0l1am9sbXaloMlZYXGUdTxU9zK3NWB/A+FV36YdFZLO4eJ+JXtBgMCSMnhIB3HuI7jVlLEX0kWwhGovd35c/h9hP6P7CkvJxBDjeMrlQeAJRC2nPdnGK5ZrF01awQVYqyngykdxHdTs6n/wA8W/om+5epO6zOrv3SDc2ij3Qo7ad06DuP/cA5Hv5eFSq1nCeUjSyZrVNvLtK/UV03drp4qDjOCDzUjmp8DXNWiMlJXQq0pU5ZZf57UK/RPYXu28ity+jeFhqA1YwjNyyM+TTn6c9Vw2ekLC4Mm9kMeDHpx2C2fKOeVJ3VQP74tfpSfcvUmdeH5C0/xB+6eslerKM7J8BQipVYxeza8yKOgvREbRuzAZN1hHfUF1eSVGMZH61K/TvqzGztx8eZd6ZBxTTp0KD+sc5zXZ1G/nVv3Mv+tKdnXrysvpz/AHa1GrVnGdk+H0LKMFLERg9m15kHUUUVuRQ9GFFFAFdIkmdRvRze3b3TjsQDC/vHGPsXJ9YqczepvBFqGsqXC95VSAW9ALAeukDq96Oiy2dFGRhyN5J9N+J+oYX1VFd11gf32LvPxIkFunhuAdLt62Jf6q8mo3Vm2u4nTpuo3bgm/XkK/XbsLE0NyB2ZQYJPpAFoz9WR6hUOMuDg8xwq0vTjYQvdnzRDBYrrjP8A3E7SEekjHoJqueztjNd3cESAgzsqnxXj2z6gCfVVuGqW39W/t5GiP4mHa4xd+5/Z28SaOpLo/uNn75h27ltf/wBa5VPr4t/EKfsF6kmrQwbQxRsdzrjKnzjNcG17+OxsXkAASCPsj6KgIvrOBUW9T3SkreSW0xy1xqmyfluLMPWpJ/hrPK9RuRnjTcoynwVvmNHrD6O+5byeJRhM76L93JxKj6LZHqpoVPvXTsLXbR3SjtW7YfzwycG+psH66ga5h0sR9Xo7q24ad9GaKn4lGM+K91/T7dxqp1dWnRz3ZtGJGGY4/jZPDShyAfS2B9dNap86kejm4sjcOO3cHI8REmQn1nLfVVtepkgzIPXbnSKK03W9ON9KkK/SfPE+YY403+tfYJudns6DMtud8mOZCj4xfWmfqFR51wdI97fGNT2LVdI880mCx/hAA9RqVOgu3vd2z4ZTgsV0SD9tOy+fTz9deZlcUpFzg6UYVL6vXw4+Nysd7EA2R5Ldoeg1ppzdN+j/ALkupoMcI21R+eGTtL9XL1GmzXqUZXjbkWYmKzKcdpK/3XcyeuoP83y/v2+7SmF1vfnO69Ft90tP3qD/ADfL+/b7uOmF1vfnO69Ft90tYn+s/j9UML+o/wBsv/LGFWU5j0j+tYrK8x6R/WvTMpa3pL+b7j/DzfdtVWb3mn0E/pVpukn5vuP8PL921VZvv0foJ/SvNw35vE1Uf0Kn/XzJ86ldgiDZwmI7dwS5PfoUlUHo4E/xVHvWx0ra4vHVW+KgYxRjuLj8rL5znsjwA89TX0XjCbPtgvdbw/dKaq9tGUtpJ5sXY+lnOajBZ6l3zOYZWzz/AKVp8W0vqcdFFFeoZyQupzpg1teC3dvibg6cHksp8hh4Z8k+keFP7rn2KHs1uVHbt2BPnikIVx6MkH1GoEs5SsiMvNWVhjxDAj7RVoumsQfZl2GHA28p9YjJH2ivPxEUqifM7GThJSW6IP6qotO24R3fHY9BherA3m2YopIo5XCtMWEeeTMgBK58cHgO/FQH1Yfnm1PjHJ9w9PjrwYgWRBwRLMQRzB3Ywapqe81fl5GutQTxXVLS78w60OrsyaruzTMmMzRAflVH6aj5QD6/TzhG5t9PFeKnkf8AY+ep56rOskXiC3umAuUHAnhvlHf9MDmO/n40kdaHVzp13lomVOWniUfXMg8f1gPT41OnOVOVn/kjSqRkupq7cHyf2fHluMXqlH98Wvpk+5epL68PyFp/iD909R31V22nbNrjip3pB8fiX+2pE67/AMhaf4g/dPXa8lKaa5ClTlTxMIy3zLzGX1G/nVv3Mv8ArSnZ168rL6c/3a00+o386t+5l/1pTs69eVl9Of7ta5W/P3fQ7h/4qP7l5kHUUUV6S2Mstwp4dVXRr3ZtGPUMxw/HP4HSewvrfHqBpn1YTqX6Ne59n75x8ZcnX5xGOEY9Yy38VU4ipkgRYodaXSM2tgwjOJZzuY/Eah239S59ZFVyvXBbA8lRpHq5/bT862Ok3ui+cKcx24MKeBkPGV/Uez/DUeVRhqfH16sa3+FQUeMtX8Ft4ssn1UdI/dezY9RzJD8S/idAGhvWmPXmuTov0F9z7WupyvxXlQeYzjMoHoII/iqO+pHpFuL8wOcJcrpHhvUyU+sal9Yqf5GABJOAOJPgPGs1aOSbS4mVScb246EWddu3uENop8r4+X6CHCKfS2T/AAioas9qPFcJPGcOjh19KnIHo7qWumm3zdXM0/dK+mPzQx9lPrxn0k02a2YenZa/D7mur+HSjT5+8+/b5eZbC1uIr+xDc4riLiPM64ZfSDkekVWfpDsloJHik8uF2ibzgHsN6CuD66lTqH6SaopbNzxjO8j+gxw4HobB/irj66+j2meO5UdiddzIfCRATG3rXI/hFZlelUa9erEcK05Ok9pad/D5kY9G9iNeXcVunORwCR+ivN29SgmrSXX9mtW3EZbdR4jjQZLaFwiAeoCos6iOjGDNeSDlmGPPqMjD7F/mqQ9udO7O0l3VxLpfSHwFZsKSQCdI4ZxyruJnnnZbIzZZOWVLUgfaXQvaUhy1pOzOWkc6ObuSTUgdS1leWrzQXNvNHE4Eis64UOvAjPdqXH8tOL/8w7L+XPspP/Gs/wD5i2Z8ufZSf+NccqjhkcSVWq6ju+SXgIfXbsHMcV2o4xndS/u5D2SfQ/8AqqDp4tLFT3GrYbQtYr20ZMhop4+BHIq65Vh9YPqqr22NnvG5Rx8ZGzROO/UhwDjvyKnhp2du40U/xKLhxjqvhx+j8SaOoP8AN8v79vu46YXW9+c7r0W33S0/+pSJrfZ0huFMWqZmG9BjyNCDI14yOHOmb1jbOW5v7iRLq0CPuMFrlM9iMK3ZUkjiPCo/8rfrdEMNJRm2+UvJka1leY9Ipb+DK/PbL2r/APrr0vRMnGi6sn4jlcqp/wD2Ba9BzRnLIdJfzfcf4eX7tqqze/ofQT+lWg2veJNYTrA6ykwSgCJg5JMZAA0k541WLakDIyq6lWCJkMCpHDwPGsGG/OaqP6NTu8yy3V5tET7LtXHdEqH6UfYI/wAtV96X7HNvcTQkfkpXA86OdUbegg0+eo7pgI3aymOBIS8RP6+O0nrAyPOD407us3q/N6BPbgb9V0sp4CaPmFz3Op8knxx4VF3pVSGHmoycZbSVvt8yvNFdW0NmvC5SRWUg4IYFWHmIPKsbO2bJcSCOBGkc8lQZPpOOQ854V6Skmrlc4uDsxR6GbFa7v4IVHBnUt5kQ6nP1D7RVges3aQh2VcnvdN0vnaU6MfUSfVSb1YdXfvfGZJ8NcyDDY4iNee7B7z3k+YeHFn9cnS1ZZhbRnMduxaQjk02Oynn0A8fOfNXnVZ9ZUVtkdpU+tmo+PYuLELqwP9924/VWRfqgenv15eTZfvJvuhTA6oWztmAnmd99y9P7ryPZsv3k33QrlWOWSXYa6dTrcbGfOS8yEYLho3V42KspDKynBBHIg+NWG6tOsVdoRbqYhbpB2hyEijhvFH9R3HzHhXWujZ9/JBKssLFJEIZWHMEf7Vtq0lUj2mGW5Pq9Xnufa0N1agCBmkMsfybmN8Og/VYnBHcT4cuPrv8AyFp/iD909LvV50/j2lD2sJcIBvE+zeL4qT9R4eGULrw/IWn+IP3T15jzKVpb6l+HlKVand7NeYy+o386t+5l/wBaU7OvXlZfTn+7Wmn1G/nVv3Mv+tKdnXpysvpz/drV9b8/d9CeH/io/uXmQdRRRXpLYzS3FfolsA3t5Dbjk7DUfBF4uf5R9ZFWM6Y7dXZ+z5JEwGVRHCv7bdmMDzDn6Aaq6jkHIJB8xwfsr087HmzH0kn+tUVaPWNNvREV2m+/k4hSc4zk+LHix+uuWsVmroRyqxdWqdZNy9W4I22l00UiSRnDoysp8GU5H2ip96bdN1bYqSwnt3irGmOa6x8b/KAw9OKr7XW+1ZTHHGWOiIyFB+qZCC39KqrUs9nyK4ZcyzbcTXeyAtgclwo9ArRRRVsI5YpE6tR1Jub4ix0Q2+bK9huByRu2PGNuDj6uPpAqx3S/Yi3+z5IkIJdQ8Td2sdqNs+Gceomqs1sFw36zfzH8apq0c7Uk7NFXaWm2Xax2FiquwCQxlpG84BaRvWc1XHpPttrmaSaTg07a8fqxjhGnqUCkZrhiMFmI8Cxx/WvBNQp4bK7tl8Kzjmlu3x+O4UobJ2DNc5MS9hfLkYhIkHi8jcF/rShabGigjWe/zhhqit1OmWUdzuf+jD5/Kb9Ed9K4SSZY3vAFiJAtrOMFYyW8kmNO1pP8788qvaq6U+RQOvo50/NjYLBCBdmIsN+cw2qAnIj3smDJjJ5AcKbV90tnnd5Pdtras5y3ueGUMTwA1TLEWbhgeVSpFsEyaWlO8AxxRBJbGPKaERTgQA8WOlSDlRrOcUqw2McUDR7t0VkxHvF1YYKBxyEYA6ABqHlEZAAGcvuJ3tqE7EV7Ts5mmVJHMzSaSj6zIsgY4VlZu7IxxxjBzjFbrXo2WODIijhxIYDjwGDIFUjIxnVjiK6ukBlT3NMCysIxHkdkpLG7kjgBgkOH5Dyj4HG3o70zkjZYrlg9uxIYugZ01DBdTjUTjmDnIFaryy3QMt0Fb3QluJkWVxkB9OPKK8WikfHEeFN29s3ikeOQFXRirA9xBqVLPo/HZOSZE3wBGpEwF1KOKoM5YB1xkqF1jgc4pE6yNlK0UN3EDoIWIsVC6+ySrY5nGkjjk6dOeINVwrXlYDDtkYuBGDrJAXRnUSTwAxxzmnbZ7SvANEt3buBzhu3WccOYwytp9TA0ldGLZiZpV4buFwGJwA8o0L2u44LNnuCk91PHo/sWIosR7AYHW6kliVJBQbolRIqaixRgSB2lxUqkkBHm2VEzZkt3tnGG3ti2/iXvDNBqLx+OVYY8Kkzov1hlIR7uZZYlwBeQZeM+AnQDVA/nYYNIcuzIYFLdhwBpA1IqK7MhZ+Daw/aHaaQcxnHBijaUjkd968b9sLPGgZoyhIkjnGR7oQfpBl1KGU5Kkms0rTVjhMyNaXahhuLhe49iQf74rMk1rZoSTDbr3+TGD6hjNQHtLo8JmG6CQXT8U3TYtLvv+Jb/AKUv/bbAPdjhlmzqwYiTUHUkENnUCOBBzxBFRjhlLid+JMfTnrkTS0OzycnIabGCPNGp7/2jy7ge6HJ5yx48vD08znvJ8a10Vrp0I0y3rLRyx0XmPPqfP98W/om+5en915HhZfvJvuxUHqxByCQfEHBr08zHymJ9JJ/rUalDPLNc5Rn1dSM+TT8DxRRRWkg3dnZsfbEtrOk0DaZEOQe4jvUjvUjgRUkdOem8W0bC0kXCSLcYljJ4o26bj51Pcf8AeoroqmpRU9SdOeSanyafgSL1HH+9W/cy/wCtKdfXpysvpz/drUIpIQcgkHzHH9Ky8zHymJ9JJ/rVc8Pmle/AlTqZKqqW2dzxRRRWorbu7i/8ANofMrj2Zo+AG0PmVx7M1u6P7MurtHaK4kBR4lIaR8ASasyFtWFVAhJJrXs+yubiWZLa4lkEMcsuvXIA6x+ALZGruzVOaXNeu8iefgBtD5lcezNHwA2h8yuPZmu7Yuw7i5tTMl4ytmYLGzy5fcxCV8ODheweGfCuOWxuv7II55Xa7QMiiRwQTK0YUkt4rzrmeV7XQPPwA2h8yuPZmj4AbQ+ZXHszSjdbDkVHaPaO9ELotxoaYboO4TeDURvUDHBK1pv9j3EG+M93IixTpBnVIdZcFi69ryQmH9BHjRTb4oHJ8ANofMrj2Zo+AG0PmVx7M109INkXNmpMtzJnevHGA7/Goqq2/U6uCHWuPHPmNe12NcHQ3ut901q90ZNUmFVCVaMjV5evCelhTO7XugcfwA2h8yuPZmj4AbQ+ZXHszWx9m3ataB5pVF4EKHePwDyaBntecN6GFKV10XuFmES3rOXjuHiKtKN49szLJDhjlWypweIPdR1GuKAk/ADaHzK49ma6bfYLWCm4v4Srg4gglGN5Jz3jr8kmQT+sSB414l2Zci8itBcyGWTdBu24ETSAMVbLcSinJ9B8KNoT+773AZhbxLpViSxS3h/T483bn52cCmaT32ApbE2Y8sUm0Zyk0pdggnYKisuMzyA+Wq5AWNAcnAxgYpVsrUljJKWkkfK6mVgSH5okflqr95OJJfJUKuWG6LaDqI/cx3eQghRSQFj1FYgxHMPIrSE98duT/wBQ55pr2RhjfOqMuS2cERSIx1HH6XuaJ5T4vMmeQqhtsC1aROTu0Ug51YI454EsdI4+UCSO4qFwN1XnbF8GIjUqWXKAOwAk1t2gckLvDIM5JwDkgMy4VMs3khTf9pSz6AiHBYgAvECeGDJIsJJzwhJx2aTLu03h3kZMqnkqkmTBJjz4sZCpQS4VEjBwASBXFHU4dKSNkoqB1JCtG6rgcDpzG+SSdLMCQGOS3YyxPBLsiDQH9yjeZYaVndYyy88ZDjSCMHLr6q6pto61+NUSYR9JXKMyBd3qBHy07CIHyt2hGe+nAb4PbkJkmWRkViFYkxM2QFIxKGJGEGMAgchUrtHTRe7U0qO3JqIY4QjHaZicAcdJYr2scoQOOuutNmxXNnJExkcjdyYMgGvdq2TnJ447y2MY4gDNM/ax1NpjyGXskRkZV430OAsmSpGQzODxx+ryc/RiGSKQjTwJbAcYL8GDmO3XIi4/pNzXIGdWK5KNo3QM7iKBQluucZISA9rUGGrUwzpOlG4s4J04OQQKRrraZWbUziR8nJTUVMcJG+jBY5aQAtIM8QCy8Q1dctlLKMRf/HYEoCRHFpVWdVb9h7Z90x46XhXPIUnXEUduwWNt/LmMKSPiRKFEls50nLO0YMetSFbjkcOPYnBXvo1EgIcEuq60biWViRFIM8JM6iMZ7aS471ylToEPxbqT8WdJkxvFKZhxIfJmVc6JTwdey2GBVs2EoljkMjM3HeFicvu5ULFvpKpf1wiue5UlgHOlslWYcl1y4Zh5orsCQfsTjuxXUrHTv2XsVZCVd1jhJ+NVsBSQVH5HOuGYGQYMepcsMYDYKbtPZj3bvCyk38HkngWvIAOy2RweUJhgw8tfOK3wSEkMFAY4VkPBNeWi0HwXXrgbwWWI/ois7ZkYxLcQsd/ZtG6ueDtbyNlGbzq5wR3FpByAom0wIXwA2h8yuPZmj4AbQ+ZXHszW3pTdyCVZoZZViuUEyKJHwpYlZI+f6MisPRiubYcN1dSlIpnGlWd3eZljjRfKdmzwAq5Sla+gNnwA2h8yuPZmj4AbQ+ZXHszXPtWd4mAjvTOCudUUkoAOSNJD4OeGeXfWzbkF3aOqTyyhmjjlHxj+TIuQOfMcQfODXby5oGz4AbQ+ZXHszR8ANofMrj2Zrt2/sC6tYt4bveAGJXEcsuqNpo95GGDYzle8ZpN2qtxAsDNcSMJ4VmXTJJwVmZcHJ55U8q4pyezQNvwA2h8yuPZmj4AbQ+ZXHszXrbdncWqRmS7JkkVHMSyyF0R01ozE9k5HgTiurb+wbq1iEpuzIuqNGCSy6kaSISoCGxnKHORmuZ5c18wcfwA2h8yuPZmj4AbQ+ZXHszWqWC7W0S6Msu6eR4gd4/lIoOefI8QPOppU2T0fuJ4YpBfBGneSOKOSWVWd48ZUMAVBOoYyRnNdcpLW6BwfADaHzK49maPgBtD5lcezNJ1xfXEbsjyzKyEqwMj5DKcEeV4itfvtN8tL7R/xqXv9nrvAs9E+ly2cUy6de+aEMpxoeJdYljbjntK/DHIgV2bB6Z29iZDbRGTXPGw354rBHkhPi34vqY8+ycDIqxXvFb/IQ+zX8KPeK3+Qh9mv4VheIi73jv2nLlerDpxbwwS2yJLuJpbgtgqHWKWNRGFIby1ZBkZwRkVyr0rgSOyeMS+6bMKF1aNy4E7SHPEtybFWP94rf5CH2a/hR7xW/wAhD7NfwrnXw/p+YuVsvukFokM62UcyvdYEm+ZCscYkEhjj08WyygamxwFcnSDpW11DbRtgbiPSx4fGPwUOfE7tEXj4GrO+8Vv8hD7NfwrPvFb/ACEPs1/CurExWuX5i5V3pFt4XK2wBb4i2jhOsjiyFsleJ4HI5+Fb7TpViwNm47DTKxdcahDkM8Qye91VvDIqzXvFb/IQ+zT8KPeK3+Qh9mn4V32mNrZRcr/tTrAgnMeqDd7i5ilh0HJ3KaVaN9T4DFI0xp4ZXz1zbW6cRz3ltdESB4ZO1grholmMkekA4WTSSrdxPHxzYn3it/kIfZr+FHvFb/IQ+zT8Kgq8F/L8xcrdsy+3lxf3S54Q3Uilj2gbhxEpPnAmP1V2bN2KIrdVlyquFmuNPlsnO2s0/wC5ISHIHIMhPIVLvWdsiNdkXRiiRWCo3YRQSElRiDgcRwpkyxSm5E1xKgeN4oVZ9KpCwjzJdPjChyxOlOZyD3CrlVzK6BzSWpVis2Fd9auV5RjTi5ZfBIoU9zR/tb01yyXsUcW+ujpEhLiJeLuGKssaqSPi1jihQk4GN4vEnFcfSHbtsAwWQysW0lE4oYoyCkZm7wzAM+kHOkAHmaZm0NoyTyGSZi7nvPcByUDuUcgByqyFNy3OkgzbQW+jQWrBdKaNyzjfoWzvZBqCiQlS+kJqZmlJOMABFuIZIWBnjeIJ/aZFIK6VTsWlufDPDh+3nmtIdlsUSWs8+8AMG67GkkneOEDauQ5+c8O6nJsC0uk2e91FeSIqCVghUvCN0yDS7OSqSsXBQacnxGa60oLRg6dm7RkXcpI2tt5ba94qsRJLKZnGXBI0QDH7JdsYNK9qjXlrGtvFpO5yVjVQMSM6xsST2AFQeSNRGfGmhZ9Kry5lSKJIGldm0kW0IbLj4w5047QzqJ44zTg6UwtNGIVkY7mMJgdlJHUeUFUaQdSlVXs4QDHAEVCUWmBLu7ORpSJI2Eu8Zm4ZwQp3iIOBCsseoufA458XdAjQxAjCZYKxHZZmlVo4mXHEE6xwYYAweYydWybGK22fGzEm6OtQ3lEFgCclST2C2hW4hS/LJGG/sno3ItzGYXEbF11anLFhlRKGwcMCDg5xxI8xrjal3HD0ltcM4YwTSNi0uMFG1Ewxe5ruMZ5vxJxzOK1zbEWHs3VxHEqjckhwZXjQ7yCVI0ywlTgpRwvcM8eDYub8vOyPcS7gyEZLPJiMMdB0lu0QuK37b2FDA0GidmWZFkYtFoaNGbCsVDnJKgtjwx41Zl7ToqzdNUgP9hXVq4yPMijKuS0kKIMlI2JPMkjU2nGePbAsN2h9zseCAPFIV33kiJ9Cg/GgxaGyvHVbcQNQpt9J+j4tHjCuzCSMSASRmKVMsRh4yTpJxkceINI6OQQQSCDkEcCCORB7jUlCLV4gfMULKzi5UhW3gl4cQyKsd4B5wmi5H0Aa6bVSJvjRkDeRXGOPxch3VyfQsjLcD9mYnupt7O6c3cIUaxIqhgFmQSL2hpLdoZLaTpyT5JI5cKXLLp/bIyv7mlV1EWGScZBj1AHtLxGhhEQfKTgckA1CUZLgBG2lasuz93J5dreSwn6M0erHo1wMfXXN0W29HbvKs6l4J4mhlCECQKxBDJnhqDKDg86ljqbc3gvbi6SNzJLFnsLp1JEckLjAOHHHz1I/vFb/ACEPs0/CqpV1G8GjlysUMljHdwsHmkt1IaTWiK7FWJ0BQ5GDgAknvNd3S7pdFfwIWTd3CSS8iWRopTrILO2QQ5OFxgA8MVY/3it/kIfZp+FZ94rf5CH2a/hUPaVe7T8Rcr30u6bQXsG6Gtd2YWiOFAfEKxyLKA3EgrlW4nBI4Um7d2raz2lsFeUXEFvHDpKLuiVdmZtevVyY93dVlfeK3+Qh9mn4Ue8Vv8hD7NPwrixEVsvmLla+kPSCCWygt42lleJiRJMqq0cZQDcKVJLoG7WTjGBgUpdM+msF1bLFHvXYNCVMqoqwiOERuqaSS2sjUc+FWC94rf5CH2a/hR7xW/yEPs1/CntEdNNu0XK/3nTS0e1ksxGwgEESRSc5N9EdYdo9WlQzu+SOOCOdc2yOkdktrarcb9pLWaWZUjCBJC7IVVpGbKgGMZIXvqxXvFb/ACEPs1/Cse8Vv8hD7NPwrnXxtaz8RcqftPaJnnkmfGqR3c45ZdiSB5uNc2oeIq3XvFb/ACEPs1/Cj3it/kIfZr+FW+2JbRFzuooorAcCisUUBmiiigCg0VhqA4brbUMcixySojtyVmAJ9Rrfd3ixozyEKijLE8gBzNRX1l2kMl9pMm6l3acZB8Uw44GocUPpBHorxbdIrmO0e2vI5HhdCizxYk0qf2gdLj1g1DNqe1HovPRhUhLV7p6O3OPMe23elFjJbyRyXEZSVWjOg6mxICucLx4Zznuqte07WSKWSKYnWjsGyc5YHBbz5558DT0W3s14maWT9hYwhPmLFzj6jSl0/wCiRuLKHaUCYO7UTIuThF7KSceJwoAY+GD3GtWDrWk1I70j0dDCwjKDk03a7ViLqMVmsFhXrnjijY7X3dvcQ6c78RAtnBXdPrGBjjk8KUrLpm8dmbcRITomjV9TDCTkF8xg6XbhwY8Rw8BSFBau/wCTRn+ipb+gpVg6F3r8RazAeLroH1yYFVyUOItccPVls7G/uTp7K7tdSnIL+U6PjygOGF49rjw4FRg2SZZmnJ0wxkx6geLuuGkVccwuFUkcM6gOAGM9Go5bWKOKcWqqkjOdd3qJ1gBgYotQyBy4rg4PPjSqdsQIEBuCyxcBFHEFRQAOxGSBnMgOe4rjjw44qlZKbd0aIYSvU/LBvuZs2vaM9vZwxFTNLrfLMdMayv2ZGzhVXBOObN5IGGY172LslYg0alODsitL2JJC0bFdIPEjITv4txz4cV101QoFO8lXEeNWmMRFeehQp0+hTgAAca92O0HuCwtrdGA7EJkZQQd4ZTnePx550geGScVR18bWNX+04pRzTjlXa7EaXHR2eFo95EW1foowcnTpLId3nScMPrpXu9h311cm4ezfSzKdDgxxhFwFiDOVwoUBeHdThvNrz71YlmESPoybd+xluyWOjA5jkMAfafD7C1T3UUsjs8CSuCeOsx4znUTgEHNSljXwibYdC2inVqJaXslfS9uzmcG3tiTXO6VzaWyQoUVXut8/aYsSzLrZuJ4DupNXofAPyl/H/wDVDK/2sEFLvRTZ0czyq6BysTOgMm7UspHAt3DB5nwrR0p2ckF08ceQqhchuOGKAsAxA1Lk8D31T7ZUUdLWN1PoXC9f1EpSbtfgl9WJg6OWQ8q4uW+jbov+qY0e8dj+vd/yw/jTuHRQGw4Ae6gvujGpdZjPAx6M6s6O3yri6C24a4fK6gIZjjQJOIXskIeZzyFc9qrXtcmuj+j3TqTim8l+PrRi70H6b2Wz7fcKlwRrZy7BCWLY5gMOQAHqp6WPWXYykDe6CflFK/by+2oZ25nfHIxwT/p7kkaeZjHkk5rgNZ3Vld3NK/0/hasFKN1ftv5osxb3SyKGRgynkVIIPrFb6rt0b6Ry2kytEx05GpM9lh3gjxx31YaJsgHxAP11ZCWZHzHSfRssDNJu6ezPdFFFTPKCiiigCiiigCiiigCsCs0UBiiiigM0UUUAVg1msGgIT62fzif3Uf8A/VNS0v5IjmJ3Q+KMV/oeNTX0u6v4r07zUY5sBQw4qQOQZfX3YqNdq9Wt7CTiLer+tEdX+U9r7Kzzi73R990V0jhZ4eFGbSaVrP1YTT0qnPlskn72KNz9bLn7aVLXrIu0QRpuQgGAu6UKAe7A4YptT2bocSIyH9tSv9RWnNQzSPWlg8LVX5IvuHMtlKJjH7lsUcRmbJgjK7vTq1aiCMYrxsraNxIZNyYIt3G8hKwRIdKc9JWPOfNWr4S/2LcFfjeEYk79wTrMZ/jA9RNc2wdqJC0hcEh4ZYsLjOZFxq4kcudWuo3bVnmrBKNObdKN1ovdWvbrz+Qq7Juru6WQtdTKsShmCFmYhmxwjjIyBzJ7hTauJCWOpi3E8SSc8efHjSlsC6MUmsQySMNJXds6EEHP6AJIPeK23Ww7ueR5TbuutmY5XdoCxyfLxgVW7taGum4UK0s2WMbK2y/uY6ObOhmWffl10RiRWQZK4YBiV/SGGyRz4cK6ekWy1itbZkMbgmZTJFjD4ZShOBkHScYbjwrkhtHt9Wq6toNSlWBnRmKnmumPWcHwrja4skGHu2fzQQMRn6UpQfZVsaM5KyizFWx2HjX6x1lZNOy97hbhsOjZNtbiyWG5dUNyZJAxGTGyYWJy3JR5WQeYam/sa6FteROzArHICSvaBA54xzyKTpOklmv5O3ml880yxj+WNSf81aH6bsPyNtbR+fdmVvrmZh9laFg6rtpY899L4aHWJOUs97q1l3X120O6SLVK24DMNRK4U5wTw4DODinTNc3cgd/cixSyoUknfMZKkANgSMFUkDBIFR9c9Nb1+BuZFH6sZEa/VGFFJE0zOcuxY+LEk/WaujgGt5GWv051iSVNabXd/G1r7If9snucsWu7SMsrIw3glOlhhl0xq/OtF3ta2bQJr55dChV3duzEKOShpCpIHnpvdH+hd3enFtAzL+uRpjH8bcPUMmpb6IdSEMOJL5hPJz3Y4QqfPnjJ68DzUlh6FNe82zJU6axM5Z9E+aivrcTuh/RpdoEyq98qAYE0mlNX7K9pmYfYKc6dUlsDkTTg+IZR/RafMUQUAKAAOAAGAAO4Acqy1ZXGLeiMr6UxX9b+X2IE2vHZpPJG/uolHZC+8Rs6TjPaUeHjXGLC1f8AJ3LIfCaLA/mjLY+qlrpBtNlvp0sohq3j6mMe9lZs5YjUDoUE4AA9dLXRDYvu9J0v48OmjS4jEUi5DcchRnl35qi13Y+u9qdChGrJtKy/mTevHK09O8Y11sSWIByA0ZIxJGQ8Z/iHI+Y4NWItj2F+iv8AQVC0nRi8sboLHG0sbEDKqWjlQnirgcBw7jy5g1NkQ4DhjgOHhw5VZTVjxOncR1yptSUlrZru3XA90UUVYfNhRRRQBRRRQBRRRQGKKzRQGKKKKAzRRRQBRRRQBXnTXqigNbxA8wD6eP8AWuWTYkDeVDEfSi/hXdRQkpNbMTl6PWw5W8Ps1/CtybLiXyYox6EUf7V10UsddSb3b8TwI8cuHopI250OtLz/AOVAkh5aiMOPQ64NLVFdTtsQIzv+oayb8jJNF5sh1/zDP20h3H/D43/TvAfpxH/ZqmijFWqvUXE7cg0/8P1x86h/ket0H/D5Jnt3aAfsxEn7WFTZRXfaanMXIrseoC2XG+uJn8yhUH9Cadex+rPZ9tgx2yMw/SlzI3p7eQPUKdNFQlVnLdnDwqADA4AcvNXuiiqwFYIrNFAaEtFViyqAzcyAAx9JHE1sC17ooHruedNZxWaKAKKKKAKKKKAKKKKAKKKKAKKKKAxRRRQGaKKKAKKKKAKKKKAKKKKAKKKKAKKKKAKKKKAKKKKAKKKKAKKKKAKKKKAKKKKAKKKKAKKKKAKKKKAKKKKAKKKKA//Z"/>
          <p:cNvSpPr>
            <a:spLocks noChangeAspect="1" noChangeArrowheads="1"/>
          </p:cNvSpPr>
          <p:nvPr/>
        </p:nvSpPr>
        <p:spPr bwMode="auto">
          <a:xfrm>
            <a:off x="155575" y="-762000"/>
            <a:ext cx="2847975" cy="1600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6" name="AutoShape 8" descr="data:image/jpeg;base64,/9j/4AAQSkZJRgABAQAAAQABAAD/2wCEAAkGBhQSEBUUEBQWFRQWGBQXGBgUFxwYFRcXFRQXGBcVGxcXHCciFxojGhUgHy8gIycpLCwsGh4yNTAqNSYsLCkBCQoKDgwOGg8PGiwkHyQsKiwtLC8pNSkqLzAqLy00MCwsLCksLCwsLCwpLCwuKikpLCwsLCkvLCosLCwpLCkpLP/AABEIAKgBKwMBIgACEQEDEQH/xAAcAAABBAMBAAAAAAAAAAAAAAAABQYHCAEDBAL/xABNEAACAQMBBAUFCwkGBgIDAAABAgMABBESBRMhMQYHIkFRMmFxgZMUFRYjU1RykaGz0TM1QlJic4KSsSQldKKywQgYQ2PS0zSDF6PC/8QAGgEBAAMBAQEAAAAAAAAAAAAAAAIDBAEFBv/EADkRAAIBAgQCBwYEBQUAAAAAAAABAgMRBBIhMUFRBRNhgZGx8BQicaHB0SMyM3I0QlLh8QYVQ4Ky/9oADAMBAAIRAxEAPwCKaKKK94mFFFFAFFFFAFFFFAFFFFAFFFFAFFFFAFFFFAFFYrNAFFFFAFFFFAFYrNFAFFFYoDNFFYxQGaKxWaAKKxWaAKKKKAKKKKAKxis0UAUUUUAU8djdA2m2RcXuDqRgYx4xx/ljjv5/5DTUsbNppUijGXkZUUeLMcD+tWs2RsKO3s0tgMxpGIz+0MYYn6RJPrrLiKuRJI5exVO7h0tw5HBHoNaaXOlGxTbTSwNzgkKg+MbcY2/lIpDq2lLNE04mMVPNHZq69dj0MohJAUZJIAHiTwAp69OOgHuE244kSwgE93uhAC49eeHrrz1R9HvdW04ywzHB8c3hlT2B62wf4TUzdZnR73Xs+QIMyxYmj8dUeSR/EuR6xWevVamoplVKcYzTkrriVlxRW+9UatQ5MNQ9fP7a0VrhLNFMlWp9XNwMUZooqRUPLq56C++LXGrgscTBT3b5wd36hgk+qmvd2hTGQQRlWB7nU4YVZDqx6Ne49nRKwxJJ8bJ46nAwPUoA9VRZ1t9HNxfuVGI7kb5PASrwkX1+V/FWDr31j5GjDRVSTpvdrT48PHYjmpS2N1Ie6beOeO9XRIiuPiTwyOR7fMHh6qi2nz0Q62riwthbrFHKqsxUuWBUMcleHdnJ9daaue3uGZjl/wCXtvni+xP/AJ0f8vbfPV9if/ZT86uOmL7StnmkjWMrIUwhJBAVTnj9Km302615rK7mgSGN1j3WCxYE7xAxzjwzWLra2bLfUlCEpu0eTfgNTaPU2sE9vDJerruGdU+JP6CaiT8ZyJwvpIpT/wCXtvnq+xP/ALKZPSLrCnu7pLgqsbxqqoEJIXS+skZ7yefop2J1/wBzkf2aH+Z6uar20EkrKz14nV/y9t89X2J/9lY/5e2+eL7E/wDnUtbWvzFbSygAlIncA8iVQtj7Kh276+LkDAt4QWUEHU3AsPtxVMKtabsmIwlKLktlb5kf9INirbTyxLKJBG+71BdIZlHbwMnAB4eqvOwejVxeybu1iaQjmRwVR4sx4LXf0S6Ny7TukhUkAZeWTnpUnLOfFiTgec1YWOO02VZ4GmGFMcebOx8e93b66vnXdNWerJ1Mt0ocl3si/Z3/AA/zMM3F0iH9WNC+P4iV/pWNo9QEygm3uUkP6roUJ9YLCu3bXXyVci2t1wDzlY59ap5Poya9bD6/QWC3lvpU/pwsWx5yjcSPQfVVebENZiEoSg9SLtudGLi0k0XEZRuYzyIHepHBh6M0l1am9sbXaloMlZYXGUdTxU9zK3NWB/A+FV36YdFZLO4eJ+JXtBgMCSMnhIB3HuI7jVlLEX0kWwhGovd35c/h9hP6P7CkvJxBDjeMrlQeAJRC2nPdnGK5ZrF01awQVYqyngykdxHdTs6n/wA8W/om+5epO6zOrv3SDc2ij3Qo7ad06DuP/cA5Hv5eFSq1nCeUjSyZrVNvLtK/UV03drp4qDjOCDzUjmp8DXNWiMlJXQq0pU5ZZf57UK/RPYXu28ity+jeFhqA1YwjNyyM+TTn6c9Vw2ekLC4Mm9kMeDHpx2C2fKOeVJ3VQP74tfpSfcvUmdeH5C0/xB+6eslerKM7J8BQipVYxeza8yKOgvREbRuzAZN1hHfUF1eSVGMZH61K/TvqzGztx8eZd6ZBxTTp0KD+sc5zXZ1G/nVv3Mv+tKdnXrysvpz/AHa1GrVnGdk+H0LKMFLERg9m15kHUUUVuRQ9GFFFAFdIkmdRvRze3b3TjsQDC/vHGPsXJ9YqczepvBFqGsqXC95VSAW9ALAeukDq96Oiy2dFGRhyN5J9N+J+oYX1VFd11gf32LvPxIkFunhuAdLt62Jf6q8mo3Vm2u4nTpuo3bgm/XkK/XbsLE0NyB2ZQYJPpAFoz9WR6hUOMuDg8xwq0vTjYQvdnzRDBYrrjP8A3E7SEekjHoJqueztjNd3cESAgzsqnxXj2z6gCfVVuGqW39W/t5GiP4mHa4xd+5/Z28SaOpLo/uNn75h27ltf/wBa5VPr4t/EKfsF6kmrQwbQxRsdzrjKnzjNcG17+OxsXkAASCPsj6KgIvrOBUW9T3SkreSW0xy1xqmyfluLMPWpJ/hrPK9RuRnjTcoynwVvmNHrD6O+5byeJRhM76L93JxKj6LZHqpoVPvXTsLXbR3SjtW7YfzwycG+psH66ga5h0sR9Xo7q24ad9GaKn4lGM+K91/T7dxqp1dWnRz3ZtGJGGY4/jZPDShyAfS2B9dNap86kejm4sjcOO3cHI8REmQn1nLfVVtepkgzIPXbnSKK03W9ON9KkK/SfPE+YY403+tfYJudns6DMtud8mOZCj4xfWmfqFR51wdI97fGNT2LVdI880mCx/hAA9RqVOgu3vd2z4ZTgsV0SD9tOy+fTz9deZlcUpFzg6UYVL6vXw4+Nysd7EA2R5Ldoeg1ppzdN+j/ALkupoMcI21R+eGTtL9XL1GmzXqUZXjbkWYmKzKcdpK/3XcyeuoP83y/v2+7SmF1vfnO69Ft90tP3qD/ADfL+/b7uOmF1vfnO69Ft90tYn+s/j9UML+o/wBsv/LGFWU5j0j+tYrK8x6R/WvTMpa3pL+b7j/DzfdtVWb3mn0E/pVpukn5vuP8PL921VZvv0foJ/SvNw35vE1Uf0Kn/XzJ86ldgiDZwmI7dwS5PfoUlUHo4E/xVHvWx0ra4vHVW+KgYxRjuLj8rL5znsjwA89TX0XjCbPtgvdbw/dKaq9tGUtpJ5sXY+lnOajBZ6l3zOYZWzz/AKVp8W0vqcdFFFeoZyQupzpg1teC3dvibg6cHksp8hh4Z8k+keFP7rn2KHs1uVHbt2BPnikIVx6MkH1GoEs5SsiMvNWVhjxDAj7RVoumsQfZl2GHA28p9YjJH2ivPxEUqifM7GThJSW6IP6qotO24R3fHY9BherA3m2YopIo5XCtMWEeeTMgBK58cHgO/FQH1Yfnm1PjHJ9w9PjrwYgWRBwRLMQRzB3Ywapqe81fl5GutQTxXVLS78w60OrsyaruzTMmMzRAflVH6aj5QD6/TzhG5t9PFeKnkf8AY+ep56rOskXiC3umAuUHAnhvlHf9MDmO/n40kdaHVzp13lomVOWniUfXMg8f1gPT41OnOVOVn/kjSqRkupq7cHyf2fHluMXqlH98Wvpk+5epL68PyFp/iD909R31V22nbNrjip3pB8fiX+2pE67/AMhaf4g/dPXa8lKaa5ClTlTxMIy3zLzGX1G/nVv3Mv8ArSnZ168rL6c/3a00+o386t+5l/1pTs69eVl9Of7ta5W/P3fQ7h/4qP7l5kHUUUV6S2Mstwp4dVXRr3ZtGPUMxw/HP4HSewvrfHqBpn1YTqX6Ne59n75x8ZcnX5xGOEY9Yy38VU4ipkgRYodaXSM2tgwjOJZzuY/Eah239S59ZFVyvXBbA8lRpHq5/bT862Ok3ui+cKcx24MKeBkPGV/Uez/DUeVRhqfH16sa3+FQUeMtX8Ft4ssn1UdI/dezY9RzJD8S/idAGhvWmPXmuTov0F9z7WupyvxXlQeYzjMoHoII/iqO+pHpFuL8wOcJcrpHhvUyU+sal9Yqf5GABJOAOJPgPGs1aOSbS4mVScb246EWddu3uENop8r4+X6CHCKfS2T/AAioas9qPFcJPGcOjh19KnIHo7qWumm3zdXM0/dK+mPzQx9lPrxn0k02a2YenZa/D7mur+HSjT5+8+/b5eZbC1uIr+xDc4riLiPM64ZfSDkekVWfpDsloJHik8uF2ibzgHsN6CuD66lTqH6SaopbNzxjO8j+gxw4HobB/irj66+j2meO5UdiddzIfCRATG3rXI/hFZlelUa9erEcK05Ok9pad/D5kY9G9iNeXcVunORwCR+ivN29SgmrSXX9mtW3EZbdR4jjQZLaFwiAeoCos6iOjGDNeSDlmGPPqMjD7F/mqQ9udO7O0l3VxLpfSHwFZsKSQCdI4ZxyruJnnnZbIzZZOWVLUgfaXQvaUhy1pOzOWkc6ObuSTUgdS1leWrzQXNvNHE4Eis64UOvAjPdqXH8tOL/8w7L+XPspP/Gs/wD5i2Z8ufZSf+NccqjhkcSVWq6ju+SXgIfXbsHMcV2o4xndS/u5D2SfQ/8AqqDp4tLFT3GrYbQtYr20ZMhop4+BHIq65Vh9YPqqr22NnvG5Rx8ZGzROO/UhwDjvyKnhp2du40U/xKLhxjqvhx+j8SaOoP8AN8v79vu46YXW9+c7r0W33S0/+pSJrfZ0huFMWqZmG9BjyNCDI14yOHOmb1jbOW5v7iRLq0CPuMFrlM9iMK3ZUkjiPCo/8rfrdEMNJRm2+UvJka1leY9Ipb+DK/PbL2r/APrr0vRMnGi6sn4jlcqp/wD2Ba9BzRnLIdJfzfcf4eX7tqqze/ofQT+lWg2veJNYTrA6ykwSgCJg5JMZAA0k541WLakDIyq6lWCJkMCpHDwPGsGG/OaqP6NTu8yy3V5tET7LtXHdEqH6UfYI/wAtV96X7HNvcTQkfkpXA86OdUbegg0+eo7pgI3aymOBIS8RP6+O0nrAyPOD407us3q/N6BPbgb9V0sp4CaPmFz3Op8knxx4VF3pVSGHmoycZbSVvt8yvNFdW0NmvC5SRWUg4IYFWHmIPKsbO2bJcSCOBGkc8lQZPpOOQ854V6Skmrlc4uDsxR6GbFa7v4IVHBnUt5kQ6nP1D7RVges3aQh2VcnvdN0vnaU6MfUSfVSb1YdXfvfGZJ8NcyDDY4iNee7B7z3k+YeHFn9cnS1ZZhbRnMduxaQjk02Oynn0A8fOfNXnVZ9ZUVtkdpU+tmo+PYuLELqwP9924/VWRfqgenv15eTZfvJvuhTA6oWztmAnmd99y9P7ryPZsv3k33QrlWOWSXYa6dTrcbGfOS8yEYLho3V42KspDKynBBHIg+NWG6tOsVdoRbqYhbpB2hyEijhvFH9R3HzHhXWujZ9/JBKssLFJEIZWHMEf7Vtq0lUj2mGW5Pq9Xnufa0N1agCBmkMsfybmN8Og/VYnBHcT4cuPrv8AyFp/iD909LvV50/j2lD2sJcIBvE+zeL4qT9R4eGULrw/IWn+IP3T15jzKVpb6l+HlKVand7NeYy+o386t+5l/wBaU7OvXlZfTn+7Wmn1G/nVv3Mv+tKdnXpysvpz/drV9b8/d9CeH/io/uXmQdRRRXpLYzS3FfolsA3t5Dbjk7DUfBF4uf5R9ZFWM6Y7dXZ+z5JEwGVRHCv7bdmMDzDn6Aaq6jkHIJB8xwfsr087HmzH0kn+tUVaPWNNvREV2m+/k4hSc4zk+LHix+uuWsVmroRyqxdWqdZNy9W4I22l00UiSRnDoysp8GU5H2ip96bdN1bYqSwnt3irGmOa6x8b/KAw9OKr7XW+1ZTHHGWOiIyFB+qZCC39KqrUs9nyK4ZcyzbcTXeyAtgclwo9ArRRRVsI5YpE6tR1Jub4ix0Q2+bK9huByRu2PGNuDj6uPpAqx3S/Yi3+z5IkIJdQ8Td2sdqNs+Gceomqs1sFw36zfzH8apq0c7Uk7NFXaWm2Xax2FiquwCQxlpG84BaRvWc1XHpPttrmaSaTg07a8fqxjhGnqUCkZrhiMFmI8Cxx/WvBNQp4bK7tl8Kzjmlu3x+O4UobJ2DNc5MS9hfLkYhIkHi8jcF/rShabGigjWe/zhhqit1OmWUdzuf+jD5/Kb9Ed9K4SSZY3vAFiJAtrOMFYyW8kmNO1pP8788qvaq6U+RQOvo50/NjYLBCBdmIsN+cw2qAnIj3smDJjJ5AcKbV90tnnd5Pdtras5y3ueGUMTwA1TLEWbhgeVSpFsEyaWlO8AxxRBJbGPKaERTgQA8WOlSDlRrOcUqw2McUDR7t0VkxHvF1YYKBxyEYA6ABqHlEZAAGcvuJ3tqE7EV7Ts5mmVJHMzSaSj6zIsgY4VlZu7IxxxjBzjFbrXo2WODIijhxIYDjwGDIFUjIxnVjiK6ukBlT3NMCysIxHkdkpLG7kjgBgkOH5Dyj4HG3o70zkjZYrlg9uxIYugZ01DBdTjUTjmDnIFaryy3QMt0Fb3QluJkWVxkB9OPKK8WikfHEeFN29s3ikeOQFXRirA9xBqVLPo/HZOSZE3wBGpEwF1KOKoM5YB1xkqF1jgc4pE6yNlK0UN3EDoIWIsVC6+ySrY5nGkjjk6dOeINVwrXlYDDtkYuBGDrJAXRnUSTwAxxzmnbZ7SvANEt3buBzhu3WccOYwytp9TA0ldGLZiZpV4buFwGJwA8o0L2u44LNnuCk91PHo/sWIosR7AYHW6kliVJBQbolRIqaixRgSB2lxUqkkBHm2VEzZkt3tnGG3ti2/iXvDNBqLx+OVYY8Kkzov1hlIR7uZZYlwBeQZeM+AnQDVA/nYYNIcuzIYFLdhwBpA1IqK7MhZ+Daw/aHaaQcxnHBijaUjkd968b9sLPGgZoyhIkjnGR7oQfpBl1KGU5Kkms0rTVjhMyNaXahhuLhe49iQf74rMk1rZoSTDbr3+TGD6hjNQHtLo8JmG6CQXT8U3TYtLvv+Jb/AKUv/bbAPdjhlmzqwYiTUHUkENnUCOBBzxBFRjhlLid+JMfTnrkTS0OzycnIabGCPNGp7/2jy7ge6HJ5yx48vD08znvJ8a10Vrp0I0y3rLRyx0XmPPqfP98W/om+5en915HhZfvJvuxUHqxByCQfEHBr08zHymJ9JJ/rUalDPLNc5Rn1dSM+TT8DxRRRWkg3dnZsfbEtrOk0DaZEOQe4jvUjvUjgRUkdOem8W0bC0kXCSLcYljJ4o26bj51Pcf8AeoroqmpRU9SdOeSanyafgSL1HH+9W/cy/wCtKdfXpysvpz/drUIpIQcgkHzHH9Ky8zHymJ9JJ/rVc8Pmle/AlTqZKqqW2dzxRRRWorbu7i/8ANofMrj2Zo+AG0PmVx7M1u6P7MurtHaK4kBR4lIaR8ASasyFtWFVAhJJrXs+yubiWZLa4lkEMcsuvXIA6x+ALZGruzVOaXNeu8iefgBtD5lcezNHwA2h8yuPZmu7Yuw7i5tTMl4ytmYLGzy5fcxCV8ODheweGfCuOWxuv7II55Xa7QMiiRwQTK0YUkt4rzrmeV7XQPPwA2h8yuPZmj4AbQ+ZXHszSjdbDkVHaPaO9ELotxoaYboO4TeDURvUDHBK1pv9j3EG+M93IixTpBnVIdZcFi69ryQmH9BHjRTb4oHJ8ANofMrj2Zo+AG0PmVx7M109INkXNmpMtzJnevHGA7/Goqq2/U6uCHWuPHPmNe12NcHQ3ut901q90ZNUmFVCVaMjV5evCelhTO7XugcfwA2h8yuPZmj4AbQ+ZXHszWx9m3ataB5pVF4EKHePwDyaBntecN6GFKV10XuFmES3rOXjuHiKtKN49szLJDhjlWypweIPdR1GuKAk/ADaHzK49ma6bfYLWCm4v4Srg4gglGN5Jz3jr8kmQT+sSB414l2Zci8itBcyGWTdBu24ETSAMVbLcSinJ9B8KNoT+773AZhbxLpViSxS3h/T483bn52cCmaT32ApbE2Y8sUm0Zyk0pdggnYKisuMzyA+Wq5AWNAcnAxgYpVsrUljJKWkkfK6mVgSH5okflqr95OJJfJUKuWG6LaDqI/cx3eQghRSQFj1FYgxHMPIrSE98duT/wBQ55pr2RhjfOqMuS2cERSIx1HH6XuaJ5T4vMmeQqhtsC1aROTu0Ug51YI454EsdI4+UCSO4qFwN1XnbF8GIjUqWXKAOwAk1t2gckLvDIM5JwDkgMy4VMs3khTf9pSz6AiHBYgAvECeGDJIsJJzwhJx2aTLu03h3kZMqnkqkmTBJjz4sZCpQS4VEjBwASBXFHU4dKSNkoqB1JCtG6rgcDpzG+SSdLMCQGOS3YyxPBLsiDQH9yjeZYaVndYyy88ZDjSCMHLr6q6pto61+NUSYR9JXKMyBd3qBHy07CIHyt2hGe+nAb4PbkJkmWRkViFYkxM2QFIxKGJGEGMAgchUrtHTRe7U0qO3JqIY4QjHaZicAcdJYr2scoQOOuutNmxXNnJExkcjdyYMgGvdq2TnJ447y2MY4gDNM/ax1NpjyGXskRkZV430OAsmSpGQzODxx+ryc/RiGSKQjTwJbAcYL8GDmO3XIi4/pNzXIGdWK5KNo3QM7iKBQluucZISA9rUGGrUwzpOlG4s4J04OQQKRrraZWbUziR8nJTUVMcJG+jBY5aQAtIM8QCy8Q1dctlLKMRf/HYEoCRHFpVWdVb9h7Z90x46XhXPIUnXEUduwWNt/LmMKSPiRKFEls50nLO0YMetSFbjkcOPYnBXvo1EgIcEuq60biWViRFIM8JM6iMZ7aS471ylToEPxbqT8WdJkxvFKZhxIfJmVc6JTwdey2GBVs2EoljkMjM3HeFicvu5ULFvpKpf1wiue5UlgHOlslWYcl1y4Zh5orsCQfsTjuxXUrHTv2XsVZCVd1jhJ+NVsBSQVH5HOuGYGQYMepcsMYDYKbtPZj3bvCyk38HkngWvIAOy2RweUJhgw8tfOK3wSEkMFAY4VkPBNeWi0HwXXrgbwWWI/ois7ZkYxLcQsd/ZtG6ueDtbyNlGbzq5wR3FpByAom0wIXwA2h8yuPZmj4AbQ+ZXHszW3pTdyCVZoZZViuUEyKJHwpYlZI+f6MisPRiubYcN1dSlIpnGlWd3eZljjRfKdmzwAq5Sla+gNnwA2h8yuPZmj4AbQ+ZXHszXPtWd4mAjvTOCudUUkoAOSNJD4OeGeXfWzbkF3aOqTyyhmjjlHxj+TIuQOfMcQfODXby5oGz4AbQ+ZXHszR8ANofMrj2Zrt2/sC6tYt4bveAGJXEcsuqNpo95GGDYzle8ZpN2qtxAsDNcSMJ4VmXTJJwVmZcHJ55U8q4pyezQNvwA2h8yuPZmj4AbQ+ZXHszXrbdncWqRmS7JkkVHMSyyF0R01ozE9k5HgTiurb+wbq1iEpuzIuqNGCSy6kaSISoCGxnKHORmuZ5c18wcfwA2h8yuPZmj4AbQ+ZXHszWqWC7W0S6Msu6eR4gd4/lIoOefI8QPOppU2T0fuJ4YpBfBGneSOKOSWVWd48ZUMAVBOoYyRnNdcpLW6BwfADaHzK49maPgBtD5lcezNJ1xfXEbsjyzKyEqwMj5DKcEeV4itfvtN8tL7R/xqXv9nrvAs9E+ly2cUy6de+aEMpxoeJdYljbjntK/DHIgV2bB6Z29iZDbRGTXPGw354rBHkhPi34vqY8+ycDIqxXvFb/IQ+zX8KPeK3+Qh9mv4VheIi73jv2nLlerDpxbwwS2yJLuJpbgtgqHWKWNRGFIby1ZBkZwRkVyr0rgSOyeMS+6bMKF1aNy4E7SHPEtybFWP94rf5CH2a/hR7xW/wAhD7NfwrnXw/p+YuVsvukFokM62UcyvdYEm+ZCscYkEhjj08WyygamxwFcnSDpW11DbRtgbiPSx4fGPwUOfE7tEXj4GrO+8Vv8hD7NfwrPvFb/ACEPs1/CurExWuX5i5V3pFt4XK2wBb4i2jhOsjiyFsleJ4HI5+Fb7TpViwNm47DTKxdcahDkM8Qye91VvDIqzXvFb/IQ+zT8KPeK3+Qh9mn4V32mNrZRcr/tTrAgnMeqDd7i5ilh0HJ3KaVaN9T4DFI0xp4ZXz1zbW6cRz3ltdESB4ZO1grholmMkekA4WTSSrdxPHxzYn3it/kIfZr+FHvFb/IQ+zT8Kgq8F/L8xcrdsy+3lxf3S54Q3Uilj2gbhxEpPnAmP1V2bN2KIrdVlyquFmuNPlsnO2s0/wC5ISHIHIMhPIVLvWdsiNdkXRiiRWCo3YRQSElRiDgcRwpkyxSm5E1xKgeN4oVZ9KpCwjzJdPjChyxOlOZyD3CrlVzK6BzSWpVis2Fd9auV5RjTi5ZfBIoU9zR/tb01yyXsUcW+ujpEhLiJeLuGKssaqSPi1jihQk4GN4vEnFcfSHbtsAwWQysW0lE4oYoyCkZm7wzAM+kHOkAHmaZm0NoyTyGSZi7nvPcByUDuUcgByqyFNy3OkgzbQW+jQWrBdKaNyzjfoWzvZBqCiQlS+kJqZmlJOMABFuIZIWBnjeIJ/aZFIK6VTsWlufDPDh+3nmtIdlsUSWs8+8AMG67GkkneOEDauQ5+c8O6nJsC0uk2e91FeSIqCVghUvCN0yDS7OSqSsXBQacnxGa60oLRg6dm7RkXcpI2tt5ba94qsRJLKZnGXBI0QDH7JdsYNK9qjXlrGtvFpO5yVjVQMSM6xsST2AFQeSNRGfGmhZ9Kry5lSKJIGldm0kW0IbLj4w5047QzqJ44zTg6UwtNGIVkY7mMJgdlJHUeUFUaQdSlVXs4QDHAEVCUWmBLu7ORpSJI2Eu8Zm4ZwQp3iIOBCsseoufA458XdAjQxAjCZYKxHZZmlVo4mXHEE6xwYYAweYydWybGK22fGzEm6OtQ3lEFgCclST2C2hW4hS/LJGG/sno3ItzGYXEbF11anLFhlRKGwcMCDg5xxI8xrjal3HD0ltcM4YwTSNi0uMFG1Ewxe5ruMZ5vxJxzOK1zbEWHs3VxHEqjckhwZXjQ7yCVI0ywlTgpRwvcM8eDYub8vOyPcS7gyEZLPJiMMdB0lu0QuK37b2FDA0GidmWZFkYtFoaNGbCsVDnJKgtjwx41Zl7ToqzdNUgP9hXVq4yPMijKuS0kKIMlI2JPMkjU2nGePbAsN2h9zseCAPFIV33kiJ9Cg/GgxaGyvHVbcQNQpt9J+j4tHjCuzCSMSASRmKVMsRh4yTpJxkceINI6OQQQSCDkEcCCORB7jUlCLV4gfMULKzi5UhW3gl4cQyKsd4B5wmi5H0Aa6bVSJvjRkDeRXGOPxch3VyfQsjLcD9mYnupt7O6c3cIUaxIqhgFmQSL2hpLdoZLaTpyT5JI5cKXLLp/bIyv7mlV1EWGScZBj1AHtLxGhhEQfKTgckA1CUZLgBG2lasuz93J5dreSwn6M0erHo1wMfXXN0W29HbvKs6l4J4mhlCECQKxBDJnhqDKDg86ljqbc3gvbi6SNzJLFnsLp1JEckLjAOHHHz1I/vFb/ACEPs0/CqpV1G8GjlysUMljHdwsHmkt1IaTWiK7FWJ0BQ5GDgAknvNd3S7pdFfwIWTd3CSS8iWRopTrILO2QQ5OFxgA8MVY/3it/kIfZp+FZ94rf5CH2a/hUPaVe7T8Rcr30u6bQXsG6Gtd2YWiOFAfEKxyLKA3EgrlW4nBI4Um7d2raz2lsFeUXEFvHDpKLuiVdmZtevVyY93dVlfeK3+Qh9mn4Ue8Vv8hD7NPwrixEVsvmLla+kPSCCWygt42lleJiRJMqq0cZQDcKVJLoG7WTjGBgUpdM+msF1bLFHvXYNCVMqoqwiOERuqaSS2sjUc+FWC94rf5CH2a/hR7xW/yEPs1/CntEdNNu0XK/3nTS0e1ksxGwgEESRSc5N9EdYdo9WlQzu+SOOCOdc2yOkdktrarcb9pLWaWZUjCBJC7IVVpGbKgGMZIXvqxXvFb/ACEPs1/Cse8Vv8hD7NPwrnXxtaz8RcqftPaJnnkmfGqR3c45ZdiSB5uNc2oeIq3XvFb/ACEPs1/Cj3it/kIfZr+FW+2JbRFzuooorAcCisUUBmiiigCg0VhqA4brbUMcixySojtyVmAJ9Rrfd3ixozyEKijLE8gBzNRX1l2kMl9pMm6l3acZB8Uw44GocUPpBHorxbdIrmO0e2vI5HhdCizxYk0qf2gdLj1g1DNqe1HovPRhUhLV7p6O3OPMe23elFjJbyRyXEZSVWjOg6mxICucLx4Zznuqte07WSKWSKYnWjsGyc5YHBbz5558DT0W3s14maWT9hYwhPmLFzj6jSl0/wCiRuLKHaUCYO7UTIuThF7KSceJwoAY+GD3GtWDrWk1I70j0dDCwjKDk03a7ViLqMVmsFhXrnjijY7X3dvcQ6c78RAtnBXdPrGBjjk8KUrLpm8dmbcRITomjV9TDCTkF8xg6XbhwY8Rw8BSFBau/wCTRn+ipb+gpVg6F3r8RazAeLroH1yYFVyUOItccPVls7G/uTp7K7tdSnIL+U6PjygOGF49rjw4FRg2SZZmnJ0wxkx6geLuuGkVccwuFUkcM6gOAGM9Go5bWKOKcWqqkjOdd3qJ1gBgYotQyBy4rg4PPjSqdsQIEBuCyxcBFHEFRQAOxGSBnMgOe4rjjw44qlZKbd0aIYSvU/LBvuZs2vaM9vZwxFTNLrfLMdMayv2ZGzhVXBOObN5IGGY172LslYg0alODsitL2JJC0bFdIPEjITv4txz4cV101QoFO8lXEeNWmMRFeehQp0+hTgAAca92O0HuCwtrdGA7EJkZQQd4ZTnePx550geGScVR18bWNX+04pRzTjlXa7EaXHR2eFo95EW1foowcnTpLId3nScMPrpXu9h311cm4ezfSzKdDgxxhFwFiDOVwoUBeHdThvNrz71YlmESPoybd+xluyWOjA5jkMAfafD7C1T3UUsjs8CSuCeOsx4znUTgEHNSljXwibYdC2inVqJaXslfS9uzmcG3tiTXO6VzaWyQoUVXut8/aYsSzLrZuJ4DupNXofAPyl/H/wDVDK/2sEFLvRTZ0czyq6BysTOgMm7UspHAt3DB5nwrR0p2ckF08ceQqhchuOGKAsAxA1Lk8D31T7ZUUdLWN1PoXC9f1EpSbtfgl9WJg6OWQ8q4uW+jbov+qY0e8dj+vd/yw/jTuHRQGw4Ae6gvujGpdZjPAx6M6s6O3yri6C24a4fK6gIZjjQJOIXskIeZzyFc9qrXtcmuj+j3TqTim8l+PrRi70H6b2Wz7fcKlwRrZy7BCWLY5gMOQAHqp6WPWXYykDe6CflFK/by+2oZ25nfHIxwT/p7kkaeZjHkk5rgNZ3Vld3NK/0/hasFKN1ftv5osxb3SyKGRgynkVIIPrFb6rt0b6Ry2kytEx05GpM9lh3gjxx31YaJsgHxAP11ZCWZHzHSfRssDNJu6ezPdFFFTPKCiiigCiiigCiiigCsCs0UBiiiigM0UUUAVg1msGgIT62fzif3Uf8A/VNS0v5IjmJ3Q+KMV/oeNTX0u6v4r07zUY5sBQw4qQOQZfX3YqNdq9Wt7CTiLer+tEdX+U9r7Kzzi73R990V0jhZ4eFGbSaVrP1YTT0qnPlskn72KNz9bLn7aVLXrIu0QRpuQgGAu6UKAe7A4YptT2bocSIyH9tSv9RWnNQzSPWlg8LVX5IvuHMtlKJjH7lsUcRmbJgjK7vTq1aiCMYrxsraNxIZNyYIt3G8hKwRIdKc9JWPOfNWr4S/2LcFfjeEYk79wTrMZ/jA9RNc2wdqJC0hcEh4ZYsLjOZFxq4kcudWuo3bVnmrBKNObdKN1ovdWvbrz+Qq7Juru6WQtdTKsShmCFmYhmxwjjIyBzJ7hTauJCWOpi3E8SSc8efHjSlsC6MUmsQySMNJXds6EEHP6AJIPeK23Ww7ueR5TbuutmY5XdoCxyfLxgVW7taGum4UK0s2WMbK2y/uY6ObOhmWffl10RiRWQZK4YBiV/SGGyRz4cK6ekWy1itbZkMbgmZTJFjD4ZShOBkHScYbjwrkhtHt9Wq6toNSlWBnRmKnmumPWcHwrja4skGHu2fzQQMRn6UpQfZVsaM5KyizFWx2HjX6x1lZNOy97hbhsOjZNtbiyWG5dUNyZJAxGTGyYWJy3JR5WQeYam/sa6FteROzArHICSvaBA54xzyKTpOklmv5O3ml880yxj+WNSf81aH6bsPyNtbR+fdmVvrmZh9laFg6rtpY899L4aHWJOUs97q1l3X120O6SLVK24DMNRK4U5wTw4DODinTNc3cgd/cixSyoUknfMZKkANgSMFUkDBIFR9c9Nb1+BuZFH6sZEa/VGFFJE0zOcuxY+LEk/WaujgGt5GWv051iSVNabXd/G1r7If9snucsWu7SMsrIw3glOlhhl0xq/OtF3ta2bQJr55dChV3duzEKOShpCpIHnpvdH+hd3enFtAzL+uRpjH8bcPUMmpb6IdSEMOJL5hPJz3Y4QqfPnjJ68DzUlh6FNe82zJU6axM5Z9E+aivrcTuh/RpdoEyq98qAYE0mlNX7K9pmYfYKc6dUlsDkTTg+IZR/RafMUQUAKAAOAAGAAO4Acqy1ZXGLeiMr6UxX9b+X2IE2vHZpPJG/uolHZC+8Rs6TjPaUeHjXGLC1f8AJ3LIfCaLA/mjLY+qlrpBtNlvp0sohq3j6mMe9lZs5YjUDoUE4AA9dLXRDYvu9J0v48OmjS4jEUi5DcchRnl35qi13Y+u9qdChGrJtKy/mTevHK09O8Y11sSWIByA0ZIxJGQ8Z/iHI+Y4NWItj2F+iv8AQVC0nRi8sboLHG0sbEDKqWjlQnirgcBw7jy5g1NkQ4DhjgOHhw5VZTVjxOncR1yptSUlrZru3XA90UUVYfNhRRRQBRRRQBRRRQGKKzRQGKKKKAzRRRQBRRRQBXnTXqigNbxA8wD6eP8AWuWTYkDeVDEfSi/hXdRQkpNbMTl6PWw5W8Ps1/CtybLiXyYox6EUf7V10UsddSb3b8TwI8cuHopI250OtLz/AOVAkh5aiMOPQ64NLVFdTtsQIzv+oayb8jJNF5sh1/zDP20h3H/D43/TvAfpxH/ZqmijFWqvUXE7cg0/8P1x86h/ket0H/D5Jnt3aAfsxEn7WFTZRXfaanMXIrseoC2XG+uJn8yhUH9Cadex+rPZ9tgx2yMw/SlzI3p7eQPUKdNFQlVnLdnDwqADA4AcvNXuiiqwFYIrNFAaEtFViyqAzcyAAx9JHE1sC17ooHruedNZxWaKAKKKKAKKKKAKKKKAKKKKAKKKKAxRRRQGaKKKAKKKKAKKKKAKKKKAKKKKAKKKKAKKKKAKKKKAKKKKAKKKKAKKKKAKKKKAKKKKAKKKKAKKKKAKKKKAKKKKA//Z"/>
          <p:cNvSpPr>
            <a:spLocks noChangeAspect="1" noChangeArrowheads="1"/>
          </p:cNvSpPr>
          <p:nvPr/>
        </p:nvSpPr>
        <p:spPr bwMode="auto">
          <a:xfrm>
            <a:off x="155575" y="-762000"/>
            <a:ext cx="2847975" cy="1600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8" name="AutoShape 10" descr="data:image/jpeg;base64,/9j/4AAQSkZJRgABAQAAAQABAAD/2wCEAAkGBhQSEBUUEBQWFRQWGBQXGBgUFxwYFRcXFRQXGBcVGxcXHCciFxojGhUgHy8gIycpLCwsGh4yNTAqNSYsLCkBCQoKDgwOGg8PGiwkHyQsKiwtLC8pNSkqLzAqLy00MCwsLCksLCwsLCwpLCwuKikpLCwsLCkvLCosLCwpLCkpLP/AABEIAKgBKwMBIgACEQEDEQH/xAAcAAABBAMBAAAAAAAAAAAAAAAABQYHCAEDBAL/xABNEAACAQMBBAUFCwkGBgIDAAABAgMABBESBRMhMQYHIkFRMmFxgZMUFRYjU1RykaGz0TM1QlJic4KSsSQldKKywQgYQ2PS0zSDF6PC/8QAGgEBAAMBAQEAAAAAAAAAAAAAAAIDBAEFBv/EADkRAAIBAgQCBwYEBQUAAAAAAAABAgMRBBIhMUFRBRNhgZGx8BQicaHB0SMyM3I0QlLh8QYVQ4Ky/9oADAMBAAIRAxEAPwCKaKKK94mFFFFAFFFFAFFFFAFFFFAFFFFAFFFFAFFFFAFFYrNAFFFFAFFFFAFYrNFAFFFYoDNFFYxQGaKxWaAKKxWaAKKKKAKKKKAKxis0UAUUUUAU8djdA2m2RcXuDqRgYx4xx/ljjv5/5DTUsbNppUijGXkZUUeLMcD+tWs2RsKO3s0tgMxpGIz+0MYYn6RJPrrLiKuRJI5exVO7h0tw5HBHoNaaXOlGxTbTSwNzgkKg+MbcY2/lIpDq2lLNE04mMVPNHZq69dj0MohJAUZJIAHiTwAp69OOgHuE244kSwgE93uhAC49eeHrrz1R9HvdW04ywzHB8c3hlT2B62wf4TUzdZnR73Xs+QIMyxYmj8dUeSR/EuR6xWevVamoplVKcYzTkrriVlxRW+9UatQ5MNQ9fP7a0VrhLNFMlWp9XNwMUZooqRUPLq56C++LXGrgscTBT3b5wd36hgk+qmvd2hTGQQRlWB7nU4YVZDqx6Ne49nRKwxJJ8bJ46nAwPUoA9VRZ1t9HNxfuVGI7kb5PASrwkX1+V/FWDr31j5GjDRVSTpvdrT48PHYjmpS2N1Ie6beOeO9XRIiuPiTwyOR7fMHh6qi2nz0Q62riwthbrFHKqsxUuWBUMcleHdnJ9daaue3uGZjl/wCXtvni+xP/AJ0f8vbfPV9if/ZT86uOmL7StnmkjWMrIUwhJBAVTnj9Km302615rK7mgSGN1j3WCxYE7xAxzjwzWLra2bLfUlCEpu0eTfgNTaPU2sE9vDJerruGdU+JP6CaiT8ZyJwvpIpT/wCXtvnq+xP/ALKZPSLrCnu7pLgqsbxqqoEJIXS+skZ7yefop2J1/wBzkf2aH+Z6uar20EkrKz14nV/y9t89X2J/9lY/5e2+eL7E/wDnUtbWvzFbSygAlIncA8iVQtj7Kh276+LkDAt4QWUEHU3AsPtxVMKtabsmIwlKLktlb5kf9INirbTyxLKJBG+71BdIZlHbwMnAB4eqvOwejVxeybu1iaQjmRwVR4sx4LXf0S6Ny7TukhUkAZeWTnpUnLOfFiTgec1YWOO02VZ4GmGFMcebOx8e93b66vnXdNWerJ1Mt0ocl3si/Z3/AA/zMM3F0iH9WNC+P4iV/pWNo9QEygm3uUkP6roUJ9YLCu3bXXyVci2t1wDzlY59ap5Poya9bD6/QWC3lvpU/pwsWx5yjcSPQfVVebENZiEoSg9SLtudGLi0k0XEZRuYzyIHepHBh6M0l1am9sbXaloMlZYXGUdTxU9zK3NWB/A+FV36YdFZLO4eJ+JXtBgMCSMnhIB3HuI7jVlLEX0kWwhGovd35c/h9hP6P7CkvJxBDjeMrlQeAJRC2nPdnGK5ZrF01awQVYqyngykdxHdTs6n/wA8W/om+5epO6zOrv3SDc2ij3Qo7ad06DuP/cA5Hv5eFSq1nCeUjSyZrVNvLtK/UV03drp4qDjOCDzUjmp8DXNWiMlJXQq0pU5ZZf57UK/RPYXu28ity+jeFhqA1YwjNyyM+TTn6c9Vw2ekLC4Mm9kMeDHpx2C2fKOeVJ3VQP74tfpSfcvUmdeH5C0/xB+6eslerKM7J8BQipVYxeza8yKOgvREbRuzAZN1hHfUF1eSVGMZH61K/TvqzGztx8eZd6ZBxTTp0KD+sc5zXZ1G/nVv3Mv+tKdnXrysvpz/AHa1GrVnGdk+H0LKMFLERg9m15kHUUUVuRQ9GFFFAFdIkmdRvRze3b3TjsQDC/vHGPsXJ9YqczepvBFqGsqXC95VSAW9ALAeukDq96Oiy2dFGRhyN5J9N+J+oYX1VFd11gf32LvPxIkFunhuAdLt62Jf6q8mo3Vm2u4nTpuo3bgm/XkK/XbsLE0NyB2ZQYJPpAFoz9WR6hUOMuDg8xwq0vTjYQvdnzRDBYrrjP8A3E7SEekjHoJqueztjNd3cESAgzsqnxXj2z6gCfVVuGqW39W/t5GiP4mHa4xd+5/Z28SaOpLo/uNn75h27ltf/wBa5VPr4t/EKfsF6kmrQwbQxRsdzrjKnzjNcG17+OxsXkAASCPsj6KgIvrOBUW9T3SkreSW0xy1xqmyfluLMPWpJ/hrPK9RuRnjTcoynwVvmNHrD6O+5byeJRhM76L93JxKj6LZHqpoVPvXTsLXbR3SjtW7YfzwycG+psH66ga5h0sR9Xo7q24ad9GaKn4lGM+K91/T7dxqp1dWnRz3ZtGJGGY4/jZPDShyAfS2B9dNap86kejm4sjcOO3cHI8REmQn1nLfVVtepkgzIPXbnSKK03W9ON9KkK/SfPE+YY403+tfYJudns6DMtud8mOZCj4xfWmfqFR51wdI97fGNT2LVdI880mCx/hAA9RqVOgu3vd2z4ZTgsV0SD9tOy+fTz9deZlcUpFzg6UYVL6vXw4+Nysd7EA2R5Ldoeg1ppzdN+j/ALkupoMcI21R+eGTtL9XL1GmzXqUZXjbkWYmKzKcdpK/3XcyeuoP83y/v2+7SmF1vfnO69Ft90tP3qD/ADfL+/b7uOmF1vfnO69Ft90tYn+s/j9UML+o/wBsv/LGFWU5j0j+tYrK8x6R/WvTMpa3pL+b7j/DzfdtVWb3mn0E/pVpukn5vuP8PL921VZvv0foJ/SvNw35vE1Uf0Kn/XzJ86ldgiDZwmI7dwS5PfoUlUHo4E/xVHvWx0ra4vHVW+KgYxRjuLj8rL5znsjwA89TX0XjCbPtgvdbw/dKaq9tGUtpJ5sXY+lnOajBZ6l3zOYZWzz/AKVp8W0vqcdFFFeoZyQupzpg1teC3dvibg6cHksp8hh4Z8k+keFP7rn2KHs1uVHbt2BPnikIVx6MkH1GoEs5SsiMvNWVhjxDAj7RVoumsQfZl2GHA28p9YjJH2ivPxEUqifM7GThJSW6IP6qotO24R3fHY9BherA3m2YopIo5XCtMWEeeTMgBK58cHgO/FQH1Yfnm1PjHJ9w9PjrwYgWRBwRLMQRzB3Ywapqe81fl5GutQTxXVLS78w60OrsyaruzTMmMzRAflVH6aj5QD6/TzhG5t9PFeKnkf8AY+ep56rOskXiC3umAuUHAnhvlHf9MDmO/n40kdaHVzp13lomVOWniUfXMg8f1gPT41OnOVOVn/kjSqRkupq7cHyf2fHluMXqlH98Wvpk+5epL68PyFp/iD909R31V22nbNrjip3pB8fiX+2pE67/AMhaf4g/dPXa8lKaa5ClTlTxMIy3zLzGX1G/nVv3Mv8ArSnZ168rL6c/3a00+o386t+5l/1pTs69eVl9Of7ta5W/P3fQ7h/4qP7l5kHUUUV6S2Mstwp4dVXRr3ZtGPUMxw/HP4HSewvrfHqBpn1YTqX6Ne59n75x8ZcnX5xGOEY9Yy38VU4ipkgRYodaXSM2tgwjOJZzuY/Eah239S59ZFVyvXBbA8lRpHq5/bT862Ok3ui+cKcx24MKeBkPGV/Uez/DUeVRhqfH16sa3+FQUeMtX8Ft4ssn1UdI/dezY9RzJD8S/idAGhvWmPXmuTov0F9z7WupyvxXlQeYzjMoHoII/iqO+pHpFuL8wOcJcrpHhvUyU+sal9Yqf5GABJOAOJPgPGs1aOSbS4mVScb246EWddu3uENop8r4+X6CHCKfS2T/AAioas9qPFcJPGcOjh19KnIHo7qWumm3zdXM0/dK+mPzQx9lPrxn0k02a2YenZa/D7mur+HSjT5+8+/b5eZbC1uIr+xDc4riLiPM64ZfSDkekVWfpDsloJHik8uF2ibzgHsN6CuD66lTqH6SaopbNzxjO8j+gxw4HobB/irj66+j2meO5UdiddzIfCRATG3rXI/hFZlelUa9erEcK05Ok9pad/D5kY9G9iNeXcVunORwCR+ivN29SgmrSXX9mtW3EZbdR4jjQZLaFwiAeoCos6iOjGDNeSDlmGPPqMjD7F/mqQ9udO7O0l3VxLpfSHwFZsKSQCdI4ZxyruJnnnZbIzZZOWVLUgfaXQvaUhy1pOzOWkc6ObuSTUgdS1leWrzQXNvNHE4Eis64UOvAjPdqXH8tOL/8w7L+XPspP/Gs/wD5i2Z8ufZSf+NccqjhkcSVWq6ju+SXgIfXbsHMcV2o4xndS/u5D2SfQ/8AqqDp4tLFT3GrYbQtYr20ZMhop4+BHIq65Vh9YPqqr22NnvG5Rx8ZGzROO/UhwDjvyKnhp2du40U/xKLhxjqvhx+j8SaOoP8AN8v79vu46YXW9+c7r0W33S0/+pSJrfZ0huFMWqZmG9BjyNCDI14yOHOmb1jbOW5v7iRLq0CPuMFrlM9iMK3ZUkjiPCo/8rfrdEMNJRm2+UvJka1leY9Ipb+DK/PbL2r/APrr0vRMnGi6sn4jlcqp/wD2Ba9BzRnLIdJfzfcf4eX7tqqze/ofQT+lWg2veJNYTrA6ykwSgCJg5JMZAA0k541WLakDIyq6lWCJkMCpHDwPGsGG/OaqP6NTu8yy3V5tET7LtXHdEqH6UfYI/wAtV96X7HNvcTQkfkpXA86OdUbegg0+eo7pgI3aymOBIS8RP6+O0nrAyPOD407us3q/N6BPbgb9V0sp4CaPmFz3Op8knxx4VF3pVSGHmoycZbSVvt8yvNFdW0NmvC5SRWUg4IYFWHmIPKsbO2bJcSCOBGkc8lQZPpOOQ854V6Skmrlc4uDsxR6GbFa7v4IVHBnUt5kQ6nP1D7RVges3aQh2VcnvdN0vnaU6MfUSfVSb1YdXfvfGZJ8NcyDDY4iNee7B7z3k+YeHFn9cnS1ZZhbRnMduxaQjk02Oynn0A8fOfNXnVZ9ZUVtkdpU+tmo+PYuLELqwP9924/VWRfqgenv15eTZfvJvuhTA6oWztmAnmd99y9P7ryPZsv3k33QrlWOWSXYa6dTrcbGfOS8yEYLho3V42KspDKynBBHIg+NWG6tOsVdoRbqYhbpB2hyEijhvFH9R3HzHhXWujZ9/JBKssLFJEIZWHMEf7Vtq0lUj2mGW5Pq9Xnufa0N1agCBmkMsfybmN8Og/VYnBHcT4cuPrv8AyFp/iD909LvV50/j2lD2sJcIBvE+zeL4qT9R4eGULrw/IWn+IP3T15jzKVpb6l+HlKVand7NeYy+o386t+5l/wBaU7OvXlZfTn+7Wmn1G/nVv3Mv+tKdnXpysvpz/drV9b8/d9CeH/io/uXmQdRRRXpLYzS3FfolsA3t5Dbjk7DUfBF4uf5R9ZFWM6Y7dXZ+z5JEwGVRHCv7bdmMDzDn6Aaq6jkHIJB8xwfsr087HmzH0kn+tUVaPWNNvREV2m+/k4hSc4zk+LHix+uuWsVmroRyqxdWqdZNy9W4I22l00UiSRnDoysp8GU5H2ip96bdN1bYqSwnt3irGmOa6x8b/KAw9OKr7XW+1ZTHHGWOiIyFB+qZCC39KqrUs9nyK4ZcyzbcTXeyAtgclwo9ArRRRVsI5YpE6tR1Jub4ix0Q2+bK9huByRu2PGNuDj6uPpAqx3S/Yi3+z5IkIJdQ8Td2sdqNs+Gceomqs1sFw36zfzH8apq0c7Uk7NFXaWm2Xax2FiquwCQxlpG84BaRvWc1XHpPttrmaSaTg07a8fqxjhGnqUCkZrhiMFmI8Cxx/WvBNQp4bK7tl8Kzjmlu3x+O4UobJ2DNc5MS9hfLkYhIkHi8jcF/rShabGigjWe/zhhqit1OmWUdzuf+jD5/Kb9Ed9K4SSZY3vAFiJAtrOMFYyW8kmNO1pP8788qvaq6U+RQOvo50/NjYLBCBdmIsN+cw2qAnIj3smDJjJ5AcKbV90tnnd5Pdtras5y3ueGUMTwA1TLEWbhgeVSpFsEyaWlO8AxxRBJbGPKaERTgQA8WOlSDlRrOcUqw2McUDR7t0VkxHvF1YYKBxyEYA6ABqHlEZAAGcvuJ3tqE7EV7Ts5mmVJHMzSaSj6zIsgY4VlZu7IxxxjBzjFbrXo2WODIijhxIYDjwGDIFUjIxnVjiK6ukBlT3NMCysIxHkdkpLG7kjgBgkOH5Dyj4HG3o70zkjZYrlg9uxIYugZ01DBdTjUTjmDnIFaryy3QMt0Fb3QluJkWVxkB9OPKK8WikfHEeFN29s3ikeOQFXRirA9xBqVLPo/HZOSZE3wBGpEwF1KOKoM5YB1xkqF1jgc4pE6yNlK0UN3EDoIWIsVC6+ySrY5nGkjjk6dOeINVwrXlYDDtkYuBGDrJAXRnUSTwAxxzmnbZ7SvANEt3buBzhu3WccOYwytp9TA0ldGLZiZpV4buFwGJwA8o0L2u44LNnuCk91PHo/sWIosR7AYHW6kliVJBQbolRIqaixRgSB2lxUqkkBHm2VEzZkt3tnGG3ti2/iXvDNBqLx+OVYY8Kkzov1hlIR7uZZYlwBeQZeM+AnQDVA/nYYNIcuzIYFLdhwBpA1IqK7MhZ+Daw/aHaaQcxnHBijaUjkd968b9sLPGgZoyhIkjnGR7oQfpBl1KGU5Kkms0rTVjhMyNaXahhuLhe49iQf74rMk1rZoSTDbr3+TGD6hjNQHtLo8JmG6CQXT8U3TYtLvv+Jb/AKUv/bbAPdjhlmzqwYiTUHUkENnUCOBBzxBFRjhlLid+JMfTnrkTS0OzycnIabGCPNGp7/2jy7ge6HJ5yx48vD08znvJ8a10Vrp0I0y3rLRyx0XmPPqfP98W/om+5en915HhZfvJvuxUHqxByCQfEHBr08zHymJ9JJ/rUalDPLNc5Rn1dSM+TT8DxRRRWkg3dnZsfbEtrOk0DaZEOQe4jvUjvUjgRUkdOem8W0bC0kXCSLcYljJ4o26bj51Pcf8AeoroqmpRU9SdOeSanyafgSL1HH+9W/cy/wCtKdfXpysvpz/drUIpIQcgkHzHH9Ky8zHymJ9JJ/rVc8Pmle/AlTqZKqqW2dzxRRRWorbu7i/8ANofMrj2Zo+AG0PmVx7M1u6P7MurtHaK4kBR4lIaR8ASasyFtWFVAhJJrXs+yubiWZLa4lkEMcsuvXIA6x+ALZGruzVOaXNeu8iefgBtD5lcezNHwA2h8yuPZmu7Yuw7i5tTMl4ytmYLGzy5fcxCV8ODheweGfCuOWxuv7II55Xa7QMiiRwQTK0YUkt4rzrmeV7XQPPwA2h8yuPZmj4AbQ+ZXHszSjdbDkVHaPaO9ELotxoaYboO4TeDURvUDHBK1pv9j3EG+M93IixTpBnVIdZcFi69ryQmH9BHjRTb4oHJ8ANofMrj2Zo+AG0PmVx7M109INkXNmpMtzJnevHGA7/Goqq2/U6uCHWuPHPmNe12NcHQ3ut901q90ZNUmFVCVaMjV5evCelhTO7XugcfwA2h8yuPZmj4AbQ+ZXHszWx9m3ataB5pVF4EKHePwDyaBntecN6GFKV10XuFmES3rOXjuHiKtKN49szLJDhjlWypweIPdR1GuKAk/ADaHzK49ma6bfYLWCm4v4Srg4gglGN5Jz3jr8kmQT+sSB414l2Zci8itBcyGWTdBu24ETSAMVbLcSinJ9B8KNoT+773AZhbxLpViSxS3h/T483bn52cCmaT32ApbE2Y8sUm0Zyk0pdggnYKisuMzyA+Wq5AWNAcnAxgYpVsrUljJKWkkfK6mVgSH5okflqr95OJJfJUKuWG6LaDqI/cx3eQghRSQFj1FYgxHMPIrSE98duT/wBQ55pr2RhjfOqMuS2cERSIx1HH6XuaJ5T4vMmeQqhtsC1aROTu0Ug51YI454EsdI4+UCSO4qFwN1XnbF8GIjUqWXKAOwAk1t2gckLvDIM5JwDkgMy4VMs3khTf9pSz6AiHBYgAvECeGDJIsJJzwhJx2aTLu03h3kZMqnkqkmTBJjz4sZCpQS4VEjBwASBXFHU4dKSNkoqB1JCtG6rgcDpzG+SSdLMCQGOS3YyxPBLsiDQH9yjeZYaVndYyy88ZDjSCMHLr6q6pto61+NUSYR9JXKMyBd3qBHy07CIHyt2hGe+nAb4PbkJkmWRkViFYkxM2QFIxKGJGEGMAgchUrtHTRe7U0qO3JqIY4QjHaZicAcdJYr2scoQOOuutNmxXNnJExkcjdyYMgGvdq2TnJ447y2MY4gDNM/ax1NpjyGXskRkZV430OAsmSpGQzODxx+ryc/RiGSKQjTwJbAcYL8GDmO3XIi4/pNzXIGdWK5KNo3QM7iKBQluucZISA9rUGGrUwzpOlG4s4J04OQQKRrraZWbUziR8nJTUVMcJG+jBY5aQAtIM8QCy8Q1dctlLKMRf/HYEoCRHFpVWdVb9h7Z90x46XhXPIUnXEUduwWNt/LmMKSPiRKFEls50nLO0YMetSFbjkcOPYnBXvo1EgIcEuq60biWViRFIM8JM6iMZ7aS471ylToEPxbqT8WdJkxvFKZhxIfJmVc6JTwdey2GBVs2EoljkMjM3HeFicvu5ULFvpKpf1wiue5UlgHOlslWYcl1y4Zh5orsCQfsTjuxXUrHTv2XsVZCVd1jhJ+NVsBSQVH5HOuGYGQYMepcsMYDYKbtPZj3bvCyk38HkngWvIAOy2RweUJhgw8tfOK3wSEkMFAY4VkPBNeWi0HwXXrgbwWWI/ois7ZkYxLcQsd/ZtG6ueDtbyNlGbzq5wR3FpByAom0wIXwA2h8yuPZmj4AbQ+ZXHszW3pTdyCVZoZZViuUEyKJHwpYlZI+f6MisPRiubYcN1dSlIpnGlWd3eZljjRfKdmzwAq5Sla+gNnwA2h8yuPZmj4AbQ+ZXHszXPtWd4mAjvTOCudUUkoAOSNJD4OeGeXfWzbkF3aOqTyyhmjjlHxj+TIuQOfMcQfODXby5oGz4AbQ+ZXHszR8ANofMrj2Zrt2/sC6tYt4bveAGJXEcsuqNpo95GGDYzle8ZpN2qtxAsDNcSMJ4VmXTJJwVmZcHJ55U8q4pyezQNvwA2h8yuPZmj4AbQ+ZXHszXrbdncWqRmS7JkkVHMSyyF0R01ozE9k5HgTiurb+wbq1iEpuzIuqNGCSy6kaSISoCGxnKHORmuZ5c18wcfwA2h8yuPZmj4AbQ+ZXHszWqWC7W0S6Msu6eR4gd4/lIoOefI8QPOppU2T0fuJ4YpBfBGneSOKOSWVWd48ZUMAVBOoYyRnNdcpLW6BwfADaHzK49maPgBtD5lcezNJ1xfXEbsjyzKyEqwMj5DKcEeV4itfvtN8tL7R/xqXv9nrvAs9E+ly2cUy6de+aEMpxoeJdYljbjntK/DHIgV2bB6Z29iZDbRGTXPGw354rBHkhPi34vqY8+ycDIqxXvFb/IQ+zX8KPeK3+Qh9mv4VheIi73jv2nLlerDpxbwwS2yJLuJpbgtgqHWKWNRGFIby1ZBkZwRkVyr0rgSOyeMS+6bMKF1aNy4E7SHPEtybFWP94rf5CH2a/hR7xW/wAhD7NfwrnXw/p+YuVsvukFokM62UcyvdYEm+ZCscYkEhjj08WyygamxwFcnSDpW11DbRtgbiPSx4fGPwUOfE7tEXj4GrO+8Vv8hD7NfwrPvFb/ACEPs1/CurExWuX5i5V3pFt4XK2wBb4i2jhOsjiyFsleJ4HI5+Fb7TpViwNm47DTKxdcahDkM8Qye91VvDIqzXvFb/IQ+zT8KPeK3+Qh9mn4V32mNrZRcr/tTrAgnMeqDd7i5ilh0HJ3KaVaN9T4DFI0xp4ZXz1zbW6cRz3ltdESB4ZO1grholmMkekA4WTSSrdxPHxzYn3it/kIfZr+FHvFb/IQ+zT8Kgq8F/L8xcrdsy+3lxf3S54Q3Uilj2gbhxEpPnAmP1V2bN2KIrdVlyquFmuNPlsnO2s0/wC5ISHIHIMhPIVLvWdsiNdkXRiiRWCo3YRQSElRiDgcRwpkyxSm5E1xKgeN4oVZ9KpCwjzJdPjChyxOlOZyD3CrlVzK6BzSWpVis2Fd9auV5RjTi5ZfBIoU9zR/tb01yyXsUcW+ujpEhLiJeLuGKssaqSPi1jihQk4GN4vEnFcfSHbtsAwWQysW0lE4oYoyCkZm7wzAM+kHOkAHmaZm0NoyTyGSZi7nvPcByUDuUcgByqyFNy3OkgzbQW+jQWrBdKaNyzjfoWzvZBqCiQlS+kJqZmlJOMABFuIZIWBnjeIJ/aZFIK6VTsWlufDPDh+3nmtIdlsUSWs8+8AMG67GkkneOEDauQ5+c8O6nJsC0uk2e91FeSIqCVghUvCN0yDS7OSqSsXBQacnxGa60oLRg6dm7RkXcpI2tt5ba94qsRJLKZnGXBI0QDH7JdsYNK9qjXlrGtvFpO5yVjVQMSM6xsST2AFQeSNRGfGmhZ9Kry5lSKJIGldm0kW0IbLj4w5047QzqJ44zTg6UwtNGIVkY7mMJgdlJHUeUFUaQdSlVXs4QDHAEVCUWmBLu7ORpSJI2Eu8Zm4ZwQp3iIOBCsseoufA458XdAjQxAjCZYKxHZZmlVo4mXHEE6xwYYAweYydWybGK22fGzEm6OtQ3lEFgCclST2C2hW4hS/LJGG/sno3ItzGYXEbF11anLFhlRKGwcMCDg5xxI8xrjal3HD0ltcM4YwTSNi0uMFG1Ewxe5ruMZ5vxJxzOK1zbEWHs3VxHEqjckhwZXjQ7yCVI0ywlTgpRwvcM8eDYub8vOyPcS7gyEZLPJiMMdB0lu0QuK37b2FDA0GidmWZFkYtFoaNGbCsVDnJKgtjwx41Zl7ToqzdNUgP9hXVq4yPMijKuS0kKIMlI2JPMkjU2nGePbAsN2h9zseCAPFIV33kiJ9Cg/GgxaGyvHVbcQNQpt9J+j4tHjCuzCSMSASRmKVMsRh4yTpJxkceINI6OQQQSCDkEcCCORB7jUlCLV4gfMULKzi5UhW3gl4cQyKsd4B5wmi5H0Aa6bVSJvjRkDeRXGOPxch3VyfQsjLcD9mYnupt7O6c3cIUaxIqhgFmQSL2hpLdoZLaTpyT5JI5cKXLLp/bIyv7mlV1EWGScZBj1AHtLxGhhEQfKTgckA1CUZLgBG2lasuz93J5dreSwn6M0erHo1wMfXXN0W29HbvKs6l4J4mhlCECQKxBDJnhqDKDg86ljqbc3gvbi6SNzJLFnsLp1JEckLjAOHHHz1I/vFb/ACEPs0/CqpV1G8GjlysUMljHdwsHmkt1IaTWiK7FWJ0BQ5GDgAknvNd3S7pdFfwIWTd3CSS8iWRopTrILO2QQ5OFxgA8MVY/3it/kIfZp+FZ94rf5CH2a/hUPaVe7T8Rcr30u6bQXsG6Gtd2YWiOFAfEKxyLKA3EgrlW4nBI4Um7d2raz2lsFeUXEFvHDpKLuiVdmZtevVyY93dVlfeK3+Qh9mn4Ue8Vv8hD7NPwrixEVsvmLla+kPSCCWygt42lleJiRJMqq0cZQDcKVJLoG7WTjGBgUpdM+msF1bLFHvXYNCVMqoqwiOERuqaSS2sjUc+FWC94rf5CH2a/hR7xW/yEPs1/CntEdNNu0XK/3nTS0e1ksxGwgEESRSc5N9EdYdo9WlQzu+SOOCOdc2yOkdktrarcb9pLWaWZUjCBJC7IVVpGbKgGMZIXvqxXvFb/ACEPs1/Cse8Vv8hD7NPwrnXxtaz8RcqftPaJnnkmfGqR3c45ZdiSB5uNc2oeIq3XvFb/ACEPs1/Cj3it/kIfZr+FW+2JbRFzuooorAcCisUUBmiiigCg0VhqA4brbUMcixySojtyVmAJ9Rrfd3ixozyEKijLE8gBzNRX1l2kMl9pMm6l3acZB8Uw44GocUPpBHorxbdIrmO0e2vI5HhdCizxYk0qf2gdLj1g1DNqe1HovPRhUhLV7p6O3OPMe23elFjJbyRyXEZSVWjOg6mxICucLx4Zznuqte07WSKWSKYnWjsGyc5YHBbz5558DT0W3s14maWT9hYwhPmLFzj6jSl0/wCiRuLKHaUCYO7UTIuThF7KSceJwoAY+GD3GtWDrWk1I70j0dDCwjKDk03a7ViLqMVmsFhXrnjijY7X3dvcQ6c78RAtnBXdPrGBjjk8KUrLpm8dmbcRITomjV9TDCTkF8xg6XbhwY8Rw8BSFBau/wCTRn+ipb+gpVg6F3r8RazAeLroH1yYFVyUOItccPVls7G/uTp7K7tdSnIL+U6PjygOGF49rjw4FRg2SZZmnJ0wxkx6geLuuGkVccwuFUkcM6gOAGM9Go5bWKOKcWqqkjOdd3qJ1gBgYotQyBy4rg4PPjSqdsQIEBuCyxcBFHEFRQAOxGSBnMgOe4rjjw44qlZKbd0aIYSvU/LBvuZs2vaM9vZwxFTNLrfLMdMayv2ZGzhVXBOObN5IGGY172LslYg0alODsitL2JJC0bFdIPEjITv4txz4cV101QoFO8lXEeNWmMRFeehQp0+hTgAAca92O0HuCwtrdGA7EJkZQQd4ZTnePx550geGScVR18bWNX+04pRzTjlXa7EaXHR2eFo95EW1foowcnTpLId3nScMPrpXu9h311cm4ezfSzKdDgxxhFwFiDOVwoUBeHdThvNrz71YlmESPoybd+xluyWOjA5jkMAfafD7C1T3UUsjs8CSuCeOsx4znUTgEHNSljXwibYdC2inVqJaXslfS9uzmcG3tiTXO6VzaWyQoUVXut8/aYsSzLrZuJ4DupNXofAPyl/H/wDVDK/2sEFLvRTZ0czyq6BysTOgMm7UspHAt3DB5nwrR0p2ckF08ceQqhchuOGKAsAxA1Lk8D31T7ZUUdLWN1PoXC9f1EpSbtfgl9WJg6OWQ8q4uW+jbov+qY0e8dj+vd/yw/jTuHRQGw4Ae6gvujGpdZjPAx6M6s6O3yri6C24a4fK6gIZjjQJOIXskIeZzyFc9qrXtcmuj+j3TqTim8l+PrRi70H6b2Wz7fcKlwRrZy7BCWLY5gMOQAHqp6WPWXYykDe6CflFK/by+2oZ25nfHIxwT/p7kkaeZjHkk5rgNZ3Vld3NK/0/hasFKN1ftv5osxb3SyKGRgynkVIIPrFb6rt0b6Ry2kytEx05GpM9lh3gjxx31YaJsgHxAP11ZCWZHzHSfRssDNJu6ezPdFFFTPKCiiigCiiigCiiigCsCs0UBiiiigM0UUUAVg1msGgIT62fzif3Uf8A/VNS0v5IjmJ3Q+KMV/oeNTX0u6v4r07zUY5sBQw4qQOQZfX3YqNdq9Wt7CTiLer+tEdX+U9r7Kzzi73R990V0jhZ4eFGbSaVrP1YTT0qnPlskn72KNz9bLn7aVLXrIu0QRpuQgGAu6UKAe7A4YptT2bocSIyH9tSv9RWnNQzSPWlg8LVX5IvuHMtlKJjH7lsUcRmbJgjK7vTq1aiCMYrxsraNxIZNyYIt3G8hKwRIdKc9JWPOfNWr4S/2LcFfjeEYk79wTrMZ/jA9RNc2wdqJC0hcEh4ZYsLjOZFxq4kcudWuo3bVnmrBKNObdKN1ovdWvbrz+Qq7Juru6WQtdTKsShmCFmYhmxwjjIyBzJ7hTauJCWOpi3E8SSc8efHjSlsC6MUmsQySMNJXds6EEHP6AJIPeK23Ww7ueR5TbuutmY5XdoCxyfLxgVW7taGum4UK0s2WMbK2y/uY6ObOhmWffl10RiRWQZK4YBiV/SGGyRz4cK6ekWy1itbZkMbgmZTJFjD4ZShOBkHScYbjwrkhtHt9Wq6toNSlWBnRmKnmumPWcHwrja4skGHu2fzQQMRn6UpQfZVsaM5KyizFWx2HjX6x1lZNOy97hbhsOjZNtbiyWG5dUNyZJAxGTGyYWJy3JR5WQeYam/sa6FteROzArHICSvaBA54xzyKTpOklmv5O3ml880yxj+WNSf81aH6bsPyNtbR+fdmVvrmZh9laFg6rtpY899L4aHWJOUs97q1l3X120O6SLVK24DMNRK4U5wTw4DODinTNc3cgd/cixSyoUknfMZKkANgSMFUkDBIFR9c9Nb1+BuZFH6sZEa/VGFFJE0zOcuxY+LEk/WaujgGt5GWv051iSVNabXd/G1r7If9snucsWu7SMsrIw3glOlhhl0xq/OtF3ta2bQJr55dChV3duzEKOShpCpIHnpvdH+hd3enFtAzL+uRpjH8bcPUMmpb6IdSEMOJL5hPJz3Y4QqfPnjJ68DzUlh6FNe82zJU6axM5Z9E+aivrcTuh/RpdoEyq98qAYE0mlNX7K9pmYfYKc6dUlsDkTTg+IZR/RafMUQUAKAAOAAGAAO4Acqy1ZXGLeiMr6UxX9b+X2IE2vHZpPJG/uolHZC+8Rs6TjPaUeHjXGLC1f8AJ3LIfCaLA/mjLY+qlrpBtNlvp0sohq3j6mMe9lZs5YjUDoUE4AA9dLXRDYvu9J0v48OmjS4jEUi5DcchRnl35qi13Y+u9qdChGrJtKy/mTevHK09O8Y11sSWIByA0ZIxJGQ8Z/iHI+Y4NWItj2F+iv8AQVC0nRi8sboLHG0sbEDKqWjlQnirgcBw7jy5g1NkQ4DhjgOHhw5VZTVjxOncR1yptSUlrZru3XA90UUVYfNhRRRQBRRRQBRRRQGKKzRQGKKKKAzRRRQBRRRQBXnTXqigNbxA8wD6eP8AWuWTYkDeVDEfSi/hXdRQkpNbMTl6PWw5W8Ps1/CtybLiXyYox6EUf7V10UsddSb3b8TwI8cuHopI250OtLz/AOVAkh5aiMOPQ64NLVFdTtsQIzv+oayb8jJNF5sh1/zDP20h3H/D43/TvAfpxH/ZqmijFWqvUXE7cg0/8P1x86h/ket0H/D5Jnt3aAfsxEn7WFTZRXfaanMXIrseoC2XG+uJn8yhUH9Cadex+rPZ9tgx2yMw/SlzI3p7eQPUKdNFQlVnLdnDwqADA4AcvNXuiiqwFYIrNFAaEtFViyqAzcyAAx9JHE1sC17ooHruedNZxWaKAKKKKAKKKKAKKKKAKKKKAKKKKAxRRRQGaKKKAKKKKAKKKKAKKKKAKKKKAKKKKAKKKKAKKKKAKKKKAKKKKAKKKKAKKKKAKKKKAKKKKAKKKKAKKKKAKKKKA//Z"/>
          <p:cNvSpPr>
            <a:spLocks noChangeAspect="1" noChangeArrowheads="1"/>
          </p:cNvSpPr>
          <p:nvPr/>
        </p:nvSpPr>
        <p:spPr bwMode="auto">
          <a:xfrm>
            <a:off x="155575" y="-762000"/>
            <a:ext cx="2847975" cy="1600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0" name="AutoShape 12" descr="data:image/jpeg;base64,/9j/4AAQSkZJRgABAQAAAQABAAD/2wCEAAkGBhQSEBUUEBQWFRQWGBQXGBgUFxwYFRcXFRQXGBcVGxcXHCciFxojGhUgHy8gIycpLCwsGh4yNTAqNSYsLCkBCQoKDgwOGg8PGiwkHyQsKiwtLC8pNSkqLzAqLy00MCwsLCksLCwsLCwpLCwuKikpLCwsLCkvLCosLCwpLCkpLP/AABEIAKgBKwMBIgACEQEDEQH/xAAcAAABBAMBAAAAAAAAAAAAAAAABQYHCAEDBAL/xABNEAACAQMBBAUFCwkGBgIDAAABAgMABBESBRMhMQYHIkFRMmFxgZMUFRYjU1RykaGz0TM1QlJic4KSsSQldKKywQgYQ2PS0zSDF6PC/8QAGgEBAAMBAQEAAAAAAAAAAAAAAAIDBAEFBv/EADkRAAIBAgQCBwYEBQUAAAAAAAABAgMRBBIhMUFRBRNhgZGx8BQicaHB0SMyM3I0QlLh8QYVQ4Ky/9oADAMBAAIRAxEAPwCKaKKK94mFFFFAFFFFAFFFFAFFFFAFFFFAFFFFAFFFFAFFYrNAFFFFAFFFFAFYrNFAFFFYoDNFFYxQGaKxWaAKKxWaAKKKKAKKKKAKxis0UAUUUUAU8djdA2m2RcXuDqRgYx4xx/ljjv5/5DTUsbNppUijGXkZUUeLMcD+tWs2RsKO3s0tgMxpGIz+0MYYn6RJPrrLiKuRJI5exVO7h0tw5HBHoNaaXOlGxTbTSwNzgkKg+MbcY2/lIpDq2lLNE04mMVPNHZq69dj0MohJAUZJIAHiTwAp69OOgHuE244kSwgE93uhAC49eeHrrz1R9HvdW04ywzHB8c3hlT2B62wf4TUzdZnR73Xs+QIMyxYmj8dUeSR/EuR6xWevVamoplVKcYzTkrriVlxRW+9UatQ5MNQ9fP7a0VrhLNFMlWp9XNwMUZooqRUPLq56C++LXGrgscTBT3b5wd36hgk+qmvd2hTGQQRlWB7nU4YVZDqx6Ne49nRKwxJJ8bJ46nAwPUoA9VRZ1t9HNxfuVGI7kb5PASrwkX1+V/FWDr31j5GjDRVSTpvdrT48PHYjmpS2N1Ie6beOeO9XRIiuPiTwyOR7fMHh6qi2nz0Q62riwthbrFHKqsxUuWBUMcleHdnJ9daaue3uGZjl/wCXtvni+xP/AJ0f8vbfPV9if/ZT86uOmL7StnmkjWMrIUwhJBAVTnj9Km302615rK7mgSGN1j3WCxYE7xAxzjwzWLra2bLfUlCEpu0eTfgNTaPU2sE9vDJerruGdU+JP6CaiT8ZyJwvpIpT/wCXtvnq+xP/ALKZPSLrCnu7pLgqsbxqqoEJIXS+skZ7yefop2J1/wBzkf2aH+Z6uar20EkrKz14nV/y9t89X2J/9lY/5e2+eL7E/wDnUtbWvzFbSygAlIncA8iVQtj7Kh276+LkDAt4QWUEHU3AsPtxVMKtabsmIwlKLktlb5kf9INirbTyxLKJBG+71BdIZlHbwMnAB4eqvOwejVxeybu1iaQjmRwVR4sx4LXf0S6Ny7TukhUkAZeWTnpUnLOfFiTgec1YWOO02VZ4GmGFMcebOx8e93b66vnXdNWerJ1Mt0ocl3si/Z3/AA/zMM3F0iH9WNC+P4iV/pWNo9QEygm3uUkP6roUJ9YLCu3bXXyVci2t1wDzlY59ap5Poya9bD6/QWC3lvpU/pwsWx5yjcSPQfVVebENZiEoSg9SLtudGLi0k0XEZRuYzyIHepHBh6M0l1am9sbXaloMlZYXGUdTxU9zK3NWB/A+FV36YdFZLO4eJ+JXtBgMCSMnhIB3HuI7jVlLEX0kWwhGovd35c/h9hP6P7CkvJxBDjeMrlQeAJRC2nPdnGK5ZrF01awQVYqyngykdxHdTs6n/wA8W/om+5epO6zOrv3SDc2ij3Qo7ad06DuP/cA5Hv5eFSq1nCeUjSyZrVNvLtK/UV03drp4qDjOCDzUjmp8DXNWiMlJXQq0pU5ZZf57UK/RPYXu28ity+jeFhqA1YwjNyyM+TTn6c9Vw2ekLC4Mm9kMeDHpx2C2fKOeVJ3VQP74tfpSfcvUmdeH5C0/xB+6eslerKM7J8BQipVYxeza8yKOgvREbRuzAZN1hHfUF1eSVGMZH61K/TvqzGztx8eZd6ZBxTTp0KD+sc5zXZ1G/nVv3Mv+tKdnXrysvpz/AHa1GrVnGdk+H0LKMFLERg9m15kHUUUVuRQ9GFFFAFdIkmdRvRze3b3TjsQDC/vHGPsXJ9YqczepvBFqGsqXC95VSAW9ALAeukDq96Oiy2dFGRhyN5J9N+J+oYX1VFd11gf32LvPxIkFunhuAdLt62Jf6q8mo3Vm2u4nTpuo3bgm/XkK/XbsLE0NyB2ZQYJPpAFoz9WR6hUOMuDg8xwq0vTjYQvdnzRDBYrrjP8A3E7SEekjHoJqueztjNd3cESAgzsqnxXj2z6gCfVVuGqW39W/t5GiP4mHa4xd+5/Z28SaOpLo/uNn75h27ltf/wBa5VPr4t/EKfsF6kmrQwbQxRsdzrjKnzjNcG17+OxsXkAASCPsj6KgIvrOBUW9T3SkreSW0xy1xqmyfluLMPWpJ/hrPK9RuRnjTcoynwVvmNHrD6O+5byeJRhM76L93JxKj6LZHqpoVPvXTsLXbR3SjtW7YfzwycG+psH66ga5h0sR9Xo7q24ad9GaKn4lGM+K91/T7dxqp1dWnRz3ZtGJGGY4/jZPDShyAfS2B9dNap86kejm4sjcOO3cHI8REmQn1nLfVVtepkgzIPXbnSKK03W9ON9KkK/SfPE+YY403+tfYJudns6DMtud8mOZCj4xfWmfqFR51wdI97fGNT2LVdI880mCx/hAA9RqVOgu3vd2z4ZTgsV0SD9tOy+fTz9deZlcUpFzg6UYVL6vXw4+Nysd7EA2R5Ldoeg1ppzdN+j/ALkupoMcI21R+eGTtL9XL1GmzXqUZXjbkWYmKzKcdpK/3XcyeuoP83y/v2+7SmF1vfnO69Ft90tP3qD/ADfL+/b7uOmF1vfnO69Ft90tYn+s/j9UML+o/wBsv/LGFWU5j0j+tYrK8x6R/WvTMpa3pL+b7j/DzfdtVWb3mn0E/pVpukn5vuP8PL921VZvv0foJ/SvNw35vE1Uf0Kn/XzJ86ldgiDZwmI7dwS5PfoUlUHo4E/xVHvWx0ra4vHVW+KgYxRjuLj8rL5znsjwA89TX0XjCbPtgvdbw/dKaq9tGUtpJ5sXY+lnOajBZ6l3zOYZWzz/AKVp8W0vqcdFFFeoZyQupzpg1teC3dvibg6cHksp8hh4Z8k+keFP7rn2KHs1uVHbt2BPnikIVx6MkH1GoEs5SsiMvNWVhjxDAj7RVoumsQfZl2GHA28p9YjJH2ivPxEUqifM7GThJSW6IP6qotO24R3fHY9BherA3m2YopIo5XCtMWEeeTMgBK58cHgO/FQH1Yfnm1PjHJ9w9PjrwYgWRBwRLMQRzB3Ywapqe81fl5GutQTxXVLS78w60OrsyaruzTMmMzRAflVH6aj5QD6/TzhG5t9PFeKnkf8AY+ep56rOskXiC3umAuUHAnhvlHf9MDmO/n40kdaHVzp13lomVOWniUfXMg8f1gPT41OnOVOVn/kjSqRkupq7cHyf2fHluMXqlH98Wvpk+5epL68PyFp/iD909R31V22nbNrjip3pB8fiX+2pE67/AMhaf4g/dPXa8lKaa5ClTlTxMIy3zLzGX1G/nVv3Mv8ArSnZ168rL6c/3a00+o386t+5l/1pTs69eVl9Of7ta5W/P3fQ7h/4qP7l5kHUUUV6S2Mstwp4dVXRr3ZtGPUMxw/HP4HSewvrfHqBpn1YTqX6Ne59n75x8ZcnX5xGOEY9Yy38VU4ipkgRYodaXSM2tgwjOJZzuY/Eah239S59ZFVyvXBbA8lRpHq5/bT862Ok3ui+cKcx24MKeBkPGV/Uez/DUeVRhqfH16sa3+FQUeMtX8Ft4ssn1UdI/dezY9RzJD8S/idAGhvWmPXmuTov0F9z7WupyvxXlQeYzjMoHoII/iqO+pHpFuL8wOcJcrpHhvUyU+sal9Yqf5GABJOAOJPgPGs1aOSbS4mVScb246EWddu3uENop8r4+X6CHCKfS2T/AAioas9qPFcJPGcOjh19KnIHo7qWumm3zdXM0/dK+mPzQx9lPrxn0k02a2YenZa/D7mur+HSjT5+8+/b5eZbC1uIr+xDc4riLiPM64ZfSDkekVWfpDsloJHik8uF2ibzgHsN6CuD66lTqH6SaopbNzxjO8j+gxw4HobB/irj66+j2meO5UdiddzIfCRATG3rXI/hFZlelUa9erEcK05Ok9pad/D5kY9G9iNeXcVunORwCR+ivN29SgmrSXX9mtW3EZbdR4jjQZLaFwiAeoCos6iOjGDNeSDlmGPPqMjD7F/mqQ9udO7O0l3VxLpfSHwFZsKSQCdI4ZxyruJnnnZbIzZZOWVLUgfaXQvaUhy1pOzOWkc6ObuSTUgdS1leWrzQXNvNHE4Eis64UOvAjPdqXH8tOL/8w7L+XPspP/Gs/wD5i2Z8ufZSf+NccqjhkcSVWq6ju+SXgIfXbsHMcV2o4xndS/u5D2SfQ/8AqqDp4tLFT3GrYbQtYr20ZMhop4+BHIq65Vh9YPqqr22NnvG5Rx8ZGzROO/UhwDjvyKnhp2du40U/xKLhxjqvhx+j8SaOoP8AN8v79vu46YXW9+c7r0W33S0/+pSJrfZ0huFMWqZmG9BjyNCDI14yOHOmb1jbOW5v7iRLq0CPuMFrlM9iMK3ZUkjiPCo/8rfrdEMNJRm2+UvJka1leY9Ipb+DK/PbL2r/APrr0vRMnGi6sn4jlcqp/wD2Ba9BzRnLIdJfzfcf4eX7tqqze/ofQT+lWg2veJNYTrA6ykwSgCJg5JMZAA0k541WLakDIyq6lWCJkMCpHDwPGsGG/OaqP6NTu8yy3V5tET7LtXHdEqH6UfYI/wAtV96X7HNvcTQkfkpXA86OdUbegg0+eo7pgI3aymOBIS8RP6+O0nrAyPOD407us3q/N6BPbgb9V0sp4CaPmFz3Op8knxx4VF3pVSGHmoycZbSVvt8yvNFdW0NmvC5SRWUg4IYFWHmIPKsbO2bJcSCOBGkc8lQZPpOOQ854V6Skmrlc4uDsxR6GbFa7v4IVHBnUt5kQ6nP1D7RVges3aQh2VcnvdN0vnaU6MfUSfVSb1YdXfvfGZJ8NcyDDY4iNee7B7z3k+YeHFn9cnS1ZZhbRnMduxaQjk02Oynn0A8fOfNXnVZ9ZUVtkdpU+tmo+PYuLELqwP9924/VWRfqgenv15eTZfvJvuhTA6oWztmAnmd99y9P7ryPZsv3k33QrlWOWSXYa6dTrcbGfOS8yEYLho3V42KspDKynBBHIg+NWG6tOsVdoRbqYhbpB2hyEijhvFH9R3HzHhXWujZ9/JBKssLFJEIZWHMEf7Vtq0lUj2mGW5Pq9Xnufa0N1agCBmkMsfybmN8Og/VYnBHcT4cuPrv8AyFp/iD909LvV50/j2lD2sJcIBvE+zeL4qT9R4eGULrw/IWn+IP3T15jzKVpb6l+HlKVand7NeYy+o386t+5l/wBaU7OvXlZfTn+7Wmn1G/nVv3Mv+tKdnXpysvpz/drV9b8/d9CeH/io/uXmQdRRRXpLYzS3FfolsA3t5Dbjk7DUfBF4uf5R9ZFWM6Y7dXZ+z5JEwGVRHCv7bdmMDzDn6Aaq6jkHIJB8xwfsr087HmzH0kn+tUVaPWNNvREV2m+/k4hSc4zk+LHix+uuWsVmroRyqxdWqdZNy9W4I22l00UiSRnDoysp8GU5H2ip96bdN1bYqSwnt3irGmOa6x8b/KAw9OKr7XW+1ZTHHGWOiIyFB+qZCC39KqrUs9nyK4ZcyzbcTXeyAtgclwo9ArRRRVsI5YpE6tR1Jub4ix0Q2+bK9huByRu2PGNuDj6uPpAqx3S/Yi3+z5IkIJdQ8Td2sdqNs+Gceomqs1sFw36zfzH8apq0c7Uk7NFXaWm2Xax2FiquwCQxlpG84BaRvWc1XHpPttrmaSaTg07a8fqxjhGnqUCkZrhiMFmI8Cxx/WvBNQp4bK7tl8Kzjmlu3x+O4UobJ2DNc5MS9hfLkYhIkHi8jcF/rShabGigjWe/zhhqit1OmWUdzuf+jD5/Kb9Ed9K4SSZY3vAFiJAtrOMFYyW8kmNO1pP8788qvaq6U+RQOvo50/NjYLBCBdmIsN+cw2qAnIj3smDJjJ5AcKbV90tnnd5Pdtras5y3ueGUMTwA1TLEWbhgeVSpFsEyaWlO8AxxRBJbGPKaERTgQA8WOlSDlRrOcUqw2McUDR7t0VkxHvF1YYKBxyEYA6ABqHlEZAAGcvuJ3tqE7EV7Ts5mmVJHMzSaSj6zIsgY4VlZu7IxxxjBzjFbrXo2WODIijhxIYDjwGDIFUjIxnVjiK6ukBlT3NMCysIxHkdkpLG7kjgBgkOH5Dyj4HG3o70zkjZYrlg9uxIYugZ01DBdTjUTjmDnIFaryy3QMt0Fb3QluJkWVxkB9OPKK8WikfHEeFN29s3ikeOQFXRirA9xBqVLPo/HZOSZE3wBGpEwF1KOKoM5YB1xkqF1jgc4pE6yNlK0UN3EDoIWIsVC6+ySrY5nGkjjk6dOeINVwrXlYDDtkYuBGDrJAXRnUSTwAxxzmnbZ7SvANEt3buBzhu3WccOYwytp9TA0ldGLZiZpV4buFwGJwA8o0L2u44LNnuCk91PHo/sWIosR7AYHW6kliVJBQbolRIqaixRgSB2lxUqkkBHm2VEzZkt3tnGG3ti2/iXvDNBqLx+OVYY8Kkzov1hlIR7uZZYlwBeQZeM+AnQDVA/nYYNIcuzIYFLdhwBpA1IqK7MhZ+Daw/aHaaQcxnHBijaUjkd968b9sLPGgZoyhIkjnGR7oQfpBl1KGU5Kkms0rTVjhMyNaXahhuLhe49iQf74rMk1rZoSTDbr3+TGD6hjNQHtLo8JmG6CQXT8U3TYtLvv+Jb/AKUv/bbAPdjhlmzqwYiTUHUkENnUCOBBzxBFRjhlLid+JMfTnrkTS0OzycnIabGCPNGp7/2jy7ge6HJ5yx48vD08znvJ8a10Vrp0I0y3rLRyx0XmPPqfP98W/om+5en915HhZfvJvuxUHqxByCQfEHBr08zHymJ9JJ/rUalDPLNc5Rn1dSM+TT8DxRRRWkg3dnZsfbEtrOk0DaZEOQe4jvUjvUjgRUkdOem8W0bC0kXCSLcYljJ4o26bj51Pcf8AeoroqmpRU9SdOeSanyafgSL1HH+9W/cy/wCtKdfXpysvpz/drUIpIQcgkHzHH9Ky8zHymJ9JJ/rVc8Pmle/AlTqZKqqW2dzxRRRWorbu7i/8ANofMrj2Zo+AG0PmVx7M1u6P7MurtHaK4kBR4lIaR8ASasyFtWFVAhJJrXs+yubiWZLa4lkEMcsuvXIA6x+ALZGruzVOaXNeu8iefgBtD5lcezNHwA2h8yuPZmu7Yuw7i5tTMl4ytmYLGzy5fcxCV8ODheweGfCuOWxuv7II55Xa7QMiiRwQTK0YUkt4rzrmeV7XQPPwA2h8yuPZmj4AbQ+ZXHszSjdbDkVHaPaO9ELotxoaYboO4TeDURvUDHBK1pv9j3EG+M93IixTpBnVIdZcFi69ryQmH9BHjRTb4oHJ8ANofMrj2Zo+AG0PmVx7M109INkXNmpMtzJnevHGA7/Goqq2/U6uCHWuPHPmNe12NcHQ3ut901q90ZNUmFVCVaMjV5evCelhTO7XugcfwA2h8yuPZmj4AbQ+ZXHszWx9m3ataB5pVF4EKHePwDyaBntecN6GFKV10XuFmES3rOXjuHiKtKN49szLJDhjlWypweIPdR1GuKAk/ADaHzK49ma6bfYLWCm4v4Srg4gglGN5Jz3jr8kmQT+sSB414l2Zci8itBcyGWTdBu24ETSAMVbLcSinJ9B8KNoT+773AZhbxLpViSxS3h/T483bn52cCmaT32ApbE2Y8sUm0Zyk0pdggnYKisuMzyA+Wq5AWNAcnAxgYpVsrUljJKWkkfK6mVgSH5okflqr95OJJfJUKuWG6LaDqI/cx3eQghRSQFj1FYgxHMPIrSE98duT/wBQ55pr2RhjfOqMuS2cERSIx1HH6XuaJ5T4vMmeQqhtsC1aROTu0Ug51YI454EsdI4+UCSO4qFwN1XnbF8GIjUqWXKAOwAk1t2gckLvDIM5JwDkgMy4VMs3khTf9pSz6AiHBYgAvECeGDJIsJJzwhJx2aTLu03h3kZMqnkqkmTBJjz4sZCpQS4VEjBwASBXFHU4dKSNkoqB1JCtG6rgcDpzG+SSdLMCQGOS3YyxPBLsiDQH9yjeZYaVndYyy88ZDjSCMHLr6q6pto61+NUSYR9JXKMyBd3qBHy07CIHyt2hGe+nAb4PbkJkmWRkViFYkxM2QFIxKGJGEGMAgchUrtHTRe7U0qO3JqIY4QjHaZicAcdJYr2scoQOOuutNmxXNnJExkcjdyYMgGvdq2TnJ447y2MY4gDNM/ax1NpjyGXskRkZV430OAsmSpGQzODxx+ryc/RiGSKQjTwJbAcYL8GDmO3XIi4/pNzXIGdWK5KNo3QM7iKBQluucZISA9rUGGrUwzpOlG4s4J04OQQKRrraZWbUziR8nJTUVMcJG+jBY5aQAtIM8QCy8Q1dctlLKMRf/HYEoCRHFpVWdVb9h7Z90x46XhXPIUnXEUduwWNt/LmMKSPiRKFEls50nLO0YMetSFbjkcOPYnBXvo1EgIcEuq60biWViRFIM8JM6iMZ7aS471ylToEPxbqT8WdJkxvFKZhxIfJmVc6JTwdey2GBVs2EoljkMjM3HeFicvu5ULFvpKpf1wiue5UlgHOlslWYcl1y4Zh5orsCQfsTjuxXUrHTv2XsVZCVd1jhJ+NVsBSQVH5HOuGYGQYMepcsMYDYKbtPZj3bvCyk38HkngWvIAOy2RweUJhgw8tfOK3wSEkMFAY4VkPBNeWi0HwXXrgbwWWI/ois7ZkYxLcQsd/ZtG6ueDtbyNlGbzq5wR3FpByAom0wIXwA2h8yuPZmj4AbQ+ZXHszW3pTdyCVZoZZViuUEyKJHwpYlZI+f6MisPRiubYcN1dSlIpnGlWd3eZljjRfKdmzwAq5Sla+gNnwA2h8yuPZmj4AbQ+ZXHszXPtWd4mAjvTOCudUUkoAOSNJD4OeGeXfWzbkF3aOqTyyhmjjlHxj+TIuQOfMcQfODXby5oGz4AbQ+ZXHszR8ANofMrj2Zrt2/sC6tYt4bveAGJXEcsuqNpo95GGDYzle8ZpN2qtxAsDNcSMJ4VmXTJJwVmZcHJ55U8q4pyezQNvwA2h8yuPZmj4AbQ+ZXHszXrbdncWqRmS7JkkVHMSyyF0R01ozE9k5HgTiurb+wbq1iEpuzIuqNGCSy6kaSISoCGxnKHORmuZ5c18wcfwA2h8yuPZmj4AbQ+ZXHszWqWC7W0S6Msu6eR4gd4/lIoOefI8QPOppU2T0fuJ4YpBfBGneSOKOSWVWd48ZUMAVBOoYyRnNdcpLW6BwfADaHzK49maPgBtD5lcezNJ1xfXEbsjyzKyEqwMj5DKcEeV4itfvtN8tL7R/xqXv9nrvAs9E+ly2cUy6de+aEMpxoeJdYljbjntK/DHIgV2bB6Z29iZDbRGTXPGw354rBHkhPi34vqY8+ycDIqxXvFb/IQ+zX8KPeK3+Qh9mv4VheIi73jv2nLlerDpxbwwS2yJLuJpbgtgqHWKWNRGFIby1ZBkZwRkVyr0rgSOyeMS+6bMKF1aNy4E7SHPEtybFWP94rf5CH2a/hR7xW/wAhD7NfwrnXw/p+YuVsvukFokM62UcyvdYEm+ZCscYkEhjj08WyygamxwFcnSDpW11DbRtgbiPSx4fGPwUOfE7tEXj4GrO+8Vv8hD7NfwrPvFb/ACEPs1/CurExWuX5i5V3pFt4XK2wBb4i2jhOsjiyFsleJ4HI5+Fb7TpViwNm47DTKxdcahDkM8Qye91VvDIqzXvFb/IQ+zT8KPeK3+Qh9mn4V32mNrZRcr/tTrAgnMeqDd7i5ilh0HJ3KaVaN9T4DFI0xp4ZXz1zbW6cRz3ltdESB4ZO1grholmMkekA4WTSSrdxPHxzYn3it/kIfZr+FHvFb/IQ+zT8Kgq8F/L8xcrdsy+3lxf3S54Q3Uilj2gbhxEpPnAmP1V2bN2KIrdVlyquFmuNPlsnO2s0/wC5ISHIHIMhPIVLvWdsiNdkXRiiRWCo3YRQSElRiDgcRwpkyxSm5E1xKgeN4oVZ9KpCwjzJdPjChyxOlOZyD3CrlVzK6BzSWpVis2Fd9auV5RjTi5ZfBIoU9zR/tb01yyXsUcW+ujpEhLiJeLuGKssaqSPi1jihQk4GN4vEnFcfSHbtsAwWQysW0lE4oYoyCkZm7wzAM+kHOkAHmaZm0NoyTyGSZi7nvPcByUDuUcgByqyFNy3OkgzbQW+jQWrBdKaNyzjfoWzvZBqCiQlS+kJqZmlJOMABFuIZIWBnjeIJ/aZFIK6VTsWlufDPDh+3nmtIdlsUSWs8+8AMG67GkkneOEDauQ5+c8O6nJsC0uk2e91FeSIqCVghUvCN0yDS7OSqSsXBQacnxGa60oLRg6dm7RkXcpI2tt5ba94qsRJLKZnGXBI0QDH7JdsYNK9qjXlrGtvFpO5yVjVQMSM6xsST2AFQeSNRGfGmhZ9Kry5lSKJIGldm0kW0IbLj4w5047QzqJ44zTg6UwtNGIVkY7mMJgdlJHUeUFUaQdSlVXs4QDHAEVCUWmBLu7ORpSJI2Eu8Zm4ZwQp3iIOBCsseoufA458XdAjQxAjCZYKxHZZmlVo4mXHEE6xwYYAweYydWybGK22fGzEm6OtQ3lEFgCclST2C2hW4hS/LJGG/sno3ItzGYXEbF11anLFhlRKGwcMCDg5xxI8xrjal3HD0ltcM4YwTSNi0uMFG1Ewxe5ruMZ5vxJxzOK1zbEWHs3VxHEqjckhwZXjQ7yCVI0ywlTgpRwvcM8eDYub8vOyPcS7gyEZLPJiMMdB0lu0QuK37b2FDA0GidmWZFkYtFoaNGbCsVDnJKgtjwx41Zl7ToqzdNUgP9hXVq4yPMijKuS0kKIMlI2JPMkjU2nGePbAsN2h9zseCAPFIV33kiJ9Cg/GgxaGyvHVbcQNQpt9J+j4tHjCuzCSMSASRmKVMsRh4yTpJxkceINI6OQQQSCDkEcCCORB7jUlCLV4gfMULKzi5UhW3gl4cQyKsd4B5wmi5H0Aa6bVSJvjRkDeRXGOPxch3VyfQsjLcD9mYnupt7O6c3cIUaxIqhgFmQSL2hpLdoZLaTpyT5JI5cKXLLp/bIyv7mlV1EWGScZBj1AHtLxGhhEQfKTgckA1CUZLgBG2lasuz93J5dreSwn6M0erHo1wMfXXN0W29HbvKs6l4J4mhlCECQKxBDJnhqDKDg86ljqbc3gvbi6SNzJLFnsLp1JEckLjAOHHHz1I/vFb/ACEPs0/CqpV1G8GjlysUMljHdwsHmkt1IaTWiK7FWJ0BQ5GDgAknvNd3S7pdFfwIWTd3CSS8iWRopTrILO2QQ5OFxgA8MVY/3it/kIfZp+FZ94rf5CH2a/hUPaVe7T8Rcr30u6bQXsG6Gtd2YWiOFAfEKxyLKA3EgrlW4nBI4Um7d2raz2lsFeUXEFvHDpKLuiVdmZtevVyY93dVlfeK3+Qh9mn4Ue8Vv8hD7NPwrixEVsvmLla+kPSCCWygt42lleJiRJMqq0cZQDcKVJLoG7WTjGBgUpdM+msF1bLFHvXYNCVMqoqwiOERuqaSS2sjUc+FWC94rf5CH2a/hR7xW/yEPs1/CntEdNNu0XK/3nTS0e1ksxGwgEESRSc5N9EdYdo9WlQzu+SOOCOdc2yOkdktrarcb9pLWaWZUjCBJC7IVVpGbKgGMZIXvqxXvFb/ACEPs1/Cse8Vv8hD7NPwrnXxtaz8RcqftPaJnnkmfGqR3c45ZdiSB5uNc2oeIq3XvFb/ACEPs1/Cj3it/kIfZr+FW+2JbRFzuooorAcCisUUBmiiigCg0VhqA4brbUMcixySojtyVmAJ9Rrfd3ixozyEKijLE8gBzNRX1l2kMl9pMm6l3acZB8Uw44GocUPpBHorxbdIrmO0e2vI5HhdCizxYk0qf2gdLj1g1DNqe1HovPRhUhLV7p6O3OPMe23elFjJbyRyXEZSVWjOg6mxICucLx4Zznuqte07WSKWSKYnWjsGyc5YHBbz5558DT0W3s14maWT9hYwhPmLFzj6jSl0/wCiRuLKHaUCYO7UTIuThF7KSceJwoAY+GD3GtWDrWk1I70j0dDCwjKDk03a7ViLqMVmsFhXrnjijY7X3dvcQ6c78RAtnBXdPrGBjjk8KUrLpm8dmbcRITomjV9TDCTkF8xg6XbhwY8Rw8BSFBau/wCTRn+ipb+gpVg6F3r8RazAeLroH1yYFVyUOItccPVls7G/uTp7K7tdSnIL+U6PjygOGF49rjw4FRg2SZZmnJ0wxkx6geLuuGkVccwuFUkcM6gOAGM9Go5bWKOKcWqqkjOdd3qJ1gBgYotQyBy4rg4PPjSqdsQIEBuCyxcBFHEFRQAOxGSBnMgOe4rjjw44qlZKbd0aIYSvU/LBvuZs2vaM9vZwxFTNLrfLMdMayv2ZGzhVXBOObN5IGGY172LslYg0alODsitL2JJC0bFdIPEjITv4txz4cV101QoFO8lXEeNWmMRFeehQp0+hTgAAca92O0HuCwtrdGA7EJkZQQd4ZTnePx550geGScVR18bWNX+04pRzTjlXa7EaXHR2eFo95EW1foowcnTpLId3nScMPrpXu9h311cm4ezfSzKdDgxxhFwFiDOVwoUBeHdThvNrz71YlmESPoybd+xluyWOjA5jkMAfafD7C1T3UUsjs8CSuCeOsx4znUTgEHNSljXwibYdC2inVqJaXslfS9uzmcG3tiTXO6VzaWyQoUVXut8/aYsSzLrZuJ4DupNXofAPyl/H/wDVDK/2sEFLvRTZ0czyq6BysTOgMm7UspHAt3DB5nwrR0p2ckF08ceQqhchuOGKAsAxA1Lk8D31T7ZUUdLWN1PoXC9f1EpSbtfgl9WJg6OWQ8q4uW+jbov+qY0e8dj+vd/yw/jTuHRQGw4Ae6gvujGpdZjPAx6M6s6O3yri6C24a4fK6gIZjjQJOIXskIeZzyFc9qrXtcmuj+j3TqTim8l+PrRi70H6b2Wz7fcKlwRrZy7BCWLY5gMOQAHqp6WPWXYykDe6CflFK/by+2oZ25nfHIxwT/p7kkaeZjHkk5rgNZ3Vld3NK/0/hasFKN1ftv5osxb3SyKGRgynkVIIPrFb6rt0b6Ry2kytEx05GpM9lh3gjxx31YaJsgHxAP11ZCWZHzHSfRssDNJu6ezPdFFFTPKCiiigCiiigCiiigCsCs0UBiiiigM0UUUAVg1msGgIT62fzif3Uf8A/VNS0v5IjmJ3Q+KMV/oeNTX0u6v4r07zUY5sBQw4qQOQZfX3YqNdq9Wt7CTiLer+tEdX+U9r7Kzzi73R990V0jhZ4eFGbSaVrP1YTT0qnPlskn72KNz9bLn7aVLXrIu0QRpuQgGAu6UKAe7A4YptT2bocSIyH9tSv9RWnNQzSPWlg8LVX5IvuHMtlKJjH7lsUcRmbJgjK7vTq1aiCMYrxsraNxIZNyYIt3G8hKwRIdKc9JWPOfNWr4S/2LcFfjeEYk79wTrMZ/jA9RNc2wdqJC0hcEh4ZYsLjOZFxq4kcudWuo3bVnmrBKNObdKN1ovdWvbrz+Qq7Juru6WQtdTKsShmCFmYhmxwjjIyBzJ7hTauJCWOpi3E8SSc8efHjSlsC6MUmsQySMNJXds6EEHP6AJIPeK23Ww7ueR5TbuutmY5XdoCxyfLxgVW7taGum4UK0s2WMbK2y/uY6ObOhmWffl10RiRWQZK4YBiV/SGGyRz4cK6ekWy1itbZkMbgmZTJFjD4ZShOBkHScYbjwrkhtHt9Wq6toNSlWBnRmKnmumPWcHwrja4skGHu2fzQQMRn6UpQfZVsaM5KyizFWx2HjX6x1lZNOy97hbhsOjZNtbiyWG5dUNyZJAxGTGyYWJy3JR5WQeYam/sa6FteROzArHICSvaBA54xzyKTpOklmv5O3ml880yxj+WNSf81aH6bsPyNtbR+fdmVvrmZh9laFg6rtpY899L4aHWJOUs97q1l3X120O6SLVK24DMNRK4U5wTw4DODinTNc3cgd/cixSyoUknfMZKkANgSMFUkDBIFR9c9Nb1+BuZFH6sZEa/VGFFJE0zOcuxY+LEk/WaujgGt5GWv051iSVNabXd/G1r7If9snucsWu7SMsrIw3glOlhhl0xq/OtF3ta2bQJr55dChV3duzEKOShpCpIHnpvdH+hd3enFtAzL+uRpjH8bcPUMmpb6IdSEMOJL5hPJz3Y4QqfPnjJ68DzUlh6FNe82zJU6axM5Z9E+aivrcTuh/RpdoEyq98qAYE0mlNX7K9pmYfYKc6dUlsDkTTg+IZR/RafMUQUAKAAOAAGAAO4Acqy1ZXGLeiMr6UxX9b+X2IE2vHZpPJG/uolHZC+8Rs6TjPaUeHjXGLC1f8AJ3LIfCaLA/mjLY+qlrpBtNlvp0sohq3j6mMe9lZs5YjUDoUE4AA9dLXRDYvu9J0v48OmjS4jEUi5DcchRnl35qi13Y+u9qdChGrJtKy/mTevHK09O8Y11sSWIByA0ZIxJGQ8Z/iHI+Y4NWItj2F+iv8AQVC0nRi8sboLHG0sbEDKqWjlQnirgcBw7jy5g1NkQ4DhjgOHhw5VZTVjxOncR1yptSUlrZru3XA90UUVYfNhRRRQBRRRQBRRRQGKKzRQGKKKKAzRRRQBRRRQBXnTXqigNbxA8wD6eP8AWuWTYkDeVDEfSi/hXdRQkpNbMTl6PWw5W8Ps1/CtybLiXyYox6EUf7V10UsddSb3b8TwI8cuHopI250OtLz/AOVAkh5aiMOPQ64NLVFdTtsQIzv+oayb8jJNF5sh1/zDP20h3H/D43/TvAfpxH/ZqmijFWqvUXE7cg0/8P1x86h/ket0H/D5Jnt3aAfsxEn7WFTZRXfaanMXIrseoC2XG+uJn8yhUH9Cadex+rPZ9tgx2yMw/SlzI3p7eQPUKdNFQlVnLdnDwqADA4AcvNXuiiqwFYIrNFAaEtFViyqAzcyAAx9JHE1sC17ooHruedNZxWaKAKKKKAKKKKAKKKKAKKKKAKKKKAxRRRQGaKKKAKKKKAKKKKAKKKKAKKKKAKKKKAKKKKAKKKKAKKKKAKKKKAKKKKAKKKKAKKKKAKKKKAKKKKAKKKKAKKKKA//Z"/>
          <p:cNvSpPr>
            <a:spLocks noChangeAspect="1" noChangeArrowheads="1"/>
          </p:cNvSpPr>
          <p:nvPr/>
        </p:nvSpPr>
        <p:spPr bwMode="auto">
          <a:xfrm>
            <a:off x="155575" y="-762000"/>
            <a:ext cx="2847975" cy="1600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2" name="AutoShape 14" descr="data:image/jpeg;base64,/9j/4AAQSkZJRgABAQAAAQABAAD/2wCEAAkGBhQSEBUUEBQWFRQWGBQXGBgUFxwYFRcXFRQXGBcVGxcXHCciFxojGhUgHy8gIycpLCwsGh4yNTAqNSYsLCkBCQoKDgwOGg8PGiwkHyQsKiwtLC8pNSkqLzAqLy00MCwsLCksLCwsLCwpLCwuKikpLCwsLCkvLCosLCwpLCkpLP/AABEIAKgBKwMBIgACEQEDEQH/xAAcAAABBAMBAAAAAAAAAAAAAAAABQYHCAEDBAL/xABNEAACAQMBBAUFCwkGBgIDAAABAgMABBESBRMhMQYHIkFRMmFxgZMUFRYjU1RykaGz0TM1QlJic4KSsSQldKKywQgYQ2PS0zSDF6PC/8QAGgEBAAMBAQEAAAAAAAAAAAAAAAIDBAEFBv/EADkRAAIBAgQCBwYEBQUAAAAAAAABAgMRBBIhMUFRBRNhgZGx8BQicaHB0SMyM3I0QlLh8QYVQ4Ky/9oADAMBAAIRAxEAPwCKaKKK94mFFFFAFFFFAFFFFAFFFFAFFFFAFFFFAFFFFAFFYrNAFFFFAFFFFAFYrNFAFFFYoDNFFYxQGaKxWaAKKxWaAKKKKAKKKKAKxis0UAUUUUAU8djdA2m2RcXuDqRgYx4xx/ljjv5/5DTUsbNppUijGXkZUUeLMcD+tWs2RsKO3s0tgMxpGIz+0MYYn6RJPrrLiKuRJI5exVO7h0tw5HBHoNaaXOlGxTbTSwNzgkKg+MbcY2/lIpDq2lLNE04mMVPNHZq69dj0MohJAUZJIAHiTwAp69OOgHuE244kSwgE93uhAC49eeHrrz1R9HvdW04ywzHB8c3hlT2B62wf4TUzdZnR73Xs+QIMyxYmj8dUeSR/EuR6xWevVamoplVKcYzTkrriVlxRW+9UatQ5MNQ9fP7a0VrhLNFMlWp9XNwMUZooqRUPLq56C++LXGrgscTBT3b5wd36hgk+qmvd2hTGQQRlWB7nU4YVZDqx6Ne49nRKwxJJ8bJ46nAwPUoA9VRZ1t9HNxfuVGI7kb5PASrwkX1+V/FWDr31j5GjDRVSTpvdrT48PHYjmpS2N1Ie6beOeO9XRIiuPiTwyOR7fMHh6qi2nz0Q62riwthbrFHKqsxUuWBUMcleHdnJ9daaue3uGZjl/wCXtvni+xP/AJ0f8vbfPV9if/ZT86uOmL7StnmkjWMrIUwhJBAVTnj9Km302615rK7mgSGN1j3WCxYE7xAxzjwzWLra2bLfUlCEpu0eTfgNTaPU2sE9vDJerruGdU+JP6CaiT8ZyJwvpIpT/wCXtvnq+xP/ALKZPSLrCnu7pLgqsbxqqoEJIXS+skZ7yefop2J1/wBzkf2aH+Z6uar20EkrKz14nV/y9t89X2J/9lY/5e2+eL7E/wDnUtbWvzFbSygAlIncA8iVQtj7Kh276+LkDAt4QWUEHU3AsPtxVMKtabsmIwlKLktlb5kf9INirbTyxLKJBG+71BdIZlHbwMnAB4eqvOwejVxeybu1iaQjmRwVR4sx4LXf0S6Ny7TukhUkAZeWTnpUnLOfFiTgec1YWOO02VZ4GmGFMcebOx8e93b66vnXdNWerJ1Mt0ocl3si/Z3/AA/zMM3F0iH9WNC+P4iV/pWNo9QEygm3uUkP6roUJ9YLCu3bXXyVci2t1wDzlY59ap5Poya9bD6/QWC3lvpU/pwsWx5yjcSPQfVVebENZiEoSg9SLtudGLi0k0XEZRuYzyIHepHBh6M0l1am9sbXaloMlZYXGUdTxU9zK3NWB/A+FV36YdFZLO4eJ+JXtBgMCSMnhIB3HuI7jVlLEX0kWwhGovd35c/h9hP6P7CkvJxBDjeMrlQeAJRC2nPdnGK5ZrF01awQVYqyngykdxHdTs6n/wA8W/om+5epO6zOrv3SDc2ij3Qo7ad06DuP/cA5Hv5eFSq1nCeUjSyZrVNvLtK/UV03drp4qDjOCDzUjmp8DXNWiMlJXQq0pU5ZZf57UK/RPYXu28ity+jeFhqA1YwjNyyM+TTn6c9Vw2ekLC4Mm9kMeDHpx2C2fKOeVJ3VQP74tfpSfcvUmdeH5C0/xB+6eslerKM7J8BQipVYxeza8yKOgvREbRuzAZN1hHfUF1eSVGMZH61K/TvqzGztx8eZd6ZBxTTp0KD+sc5zXZ1G/nVv3Mv+tKdnXrysvpz/AHa1GrVnGdk+H0LKMFLERg9m15kHUUUVuRQ9GFFFAFdIkmdRvRze3b3TjsQDC/vHGPsXJ9YqczepvBFqGsqXC95VSAW9ALAeukDq96Oiy2dFGRhyN5J9N+J+oYX1VFd11gf32LvPxIkFunhuAdLt62Jf6q8mo3Vm2u4nTpuo3bgm/XkK/XbsLE0NyB2ZQYJPpAFoz9WR6hUOMuDg8xwq0vTjYQvdnzRDBYrrjP8A3E7SEekjHoJqueztjNd3cESAgzsqnxXj2z6gCfVVuGqW39W/t5GiP4mHa4xd+5/Z28SaOpLo/uNn75h27ltf/wBa5VPr4t/EKfsF6kmrQwbQxRsdzrjKnzjNcG17+OxsXkAASCPsj6KgIvrOBUW9T3SkreSW0xy1xqmyfluLMPWpJ/hrPK9RuRnjTcoynwVvmNHrD6O+5byeJRhM76L93JxKj6LZHqpoVPvXTsLXbR3SjtW7YfzwycG+psH66ga5h0sR9Xo7q24ad9GaKn4lGM+K91/T7dxqp1dWnRz3ZtGJGGY4/jZPDShyAfS2B9dNap86kejm4sjcOO3cHI8REmQn1nLfVVtepkgzIPXbnSKK03W9ON9KkK/SfPE+YY403+tfYJudns6DMtud8mOZCj4xfWmfqFR51wdI97fGNT2LVdI880mCx/hAA9RqVOgu3vd2z4ZTgsV0SD9tOy+fTz9deZlcUpFzg6UYVL6vXw4+Nysd7EA2R5Ldoeg1ppzdN+j/ALkupoMcI21R+eGTtL9XL1GmzXqUZXjbkWYmKzKcdpK/3XcyeuoP83y/v2+7SmF1vfnO69Ft90tP3qD/ADfL+/b7uOmF1vfnO69Ft90tYn+s/j9UML+o/wBsv/LGFWU5j0j+tYrK8x6R/WvTMpa3pL+b7j/DzfdtVWb3mn0E/pVpukn5vuP8PL921VZvv0foJ/SvNw35vE1Uf0Kn/XzJ86ldgiDZwmI7dwS5PfoUlUHo4E/xVHvWx0ra4vHVW+KgYxRjuLj8rL5znsjwA89TX0XjCbPtgvdbw/dKaq9tGUtpJ5sXY+lnOajBZ6l3zOYZWzz/AKVp8W0vqcdFFFeoZyQupzpg1teC3dvibg6cHksp8hh4Z8k+keFP7rn2KHs1uVHbt2BPnikIVx6MkH1GoEs5SsiMvNWVhjxDAj7RVoumsQfZl2GHA28p9YjJH2ivPxEUqifM7GThJSW6IP6qotO24R3fHY9BherA3m2YopIo5XCtMWEeeTMgBK58cHgO/FQH1Yfnm1PjHJ9w9PjrwYgWRBwRLMQRzB3Ywapqe81fl5GutQTxXVLS78w60OrsyaruzTMmMzRAflVH6aj5QD6/TzhG5t9PFeKnkf8AY+ep56rOskXiC3umAuUHAnhvlHf9MDmO/n40kdaHVzp13lomVOWniUfXMg8f1gPT41OnOVOVn/kjSqRkupq7cHyf2fHluMXqlH98Wvpk+5epL68PyFp/iD909R31V22nbNrjip3pB8fiX+2pE67/AMhaf4g/dPXa8lKaa5ClTlTxMIy3zLzGX1G/nVv3Mv8ArSnZ168rL6c/3a00+o386t+5l/1pTs69eVl9Of7ta5W/P3fQ7h/4qP7l5kHUUUV6S2Mstwp4dVXRr3ZtGPUMxw/HP4HSewvrfHqBpn1YTqX6Ne59n75x8ZcnX5xGOEY9Yy38VU4ipkgRYodaXSM2tgwjOJZzuY/Eah239S59ZFVyvXBbA8lRpHq5/bT862Ok3ui+cKcx24MKeBkPGV/Uez/DUeVRhqfH16sa3+FQUeMtX8Ft4ssn1UdI/dezY9RzJD8S/idAGhvWmPXmuTov0F9z7WupyvxXlQeYzjMoHoII/iqO+pHpFuL8wOcJcrpHhvUyU+sal9Yqf5GABJOAOJPgPGs1aOSbS4mVScb246EWddu3uENop8r4+X6CHCKfS2T/AAioas9qPFcJPGcOjh19KnIHo7qWumm3zdXM0/dK+mPzQx9lPrxn0k02a2YenZa/D7mur+HSjT5+8+/b5eZbC1uIr+xDc4riLiPM64ZfSDkekVWfpDsloJHik8uF2ibzgHsN6CuD66lTqH6SaopbNzxjO8j+gxw4HobB/irj66+j2meO5UdiddzIfCRATG3rXI/hFZlelUa9erEcK05Ok9pad/D5kY9G9iNeXcVunORwCR+ivN29SgmrSXX9mtW3EZbdR4jjQZLaFwiAeoCos6iOjGDNeSDlmGPPqMjD7F/mqQ9udO7O0l3VxLpfSHwFZsKSQCdI4ZxyruJnnnZbIzZZOWVLUgfaXQvaUhy1pOzOWkc6ObuSTUgdS1leWrzQXNvNHE4Eis64UOvAjPdqXH8tOL/8w7L+XPspP/Gs/wD5i2Z8ufZSf+NccqjhkcSVWq6ju+SXgIfXbsHMcV2o4xndS/u5D2SfQ/8AqqDp4tLFT3GrYbQtYr20ZMhop4+BHIq65Vh9YPqqr22NnvG5Rx8ZGzROO/UhwDjvyKnhp2du40U/xKLhxjqvhx+j8SaOoP8AN8v79vu46YXW9+c7r0W33S0/+pSJrfZ0huFMWqZmG9BjyNCDI14yOHOmb1jbOW5v7iRLq0CPuMFrlM9iMK3ZUkjiPCo/8rfrdEMNJRm2+UvJka1leY9Ipb+DK/PbL2r/APrr0vRMnGi6sn4jlcqp/wD2Ba9BzRnLIdJfzfcf4eX7tqqze/ofQT+lWg2veJNYTrA6ykwSgCJg5JMZAA0k541WLakDIyq6lWCJkMCpHDwPGsGG/OaqP6NTu8yy3V5tET7LtXHdEqH6UfYI/wAtV96X7HNvcTQkfkpXA86OdUbegg0+eo7pgI3aymOBIS8RP6+O0nrAyPOD407us3q/N6BPbgb9V0sp4CaPmFz3Op8knxx4VF3pVSGHmoycZbSVvt8yvNFdW0NmvC5SRWUg4IYFWHmIPKsbO2bJcSCOBGkc8lQZPpOOQ854V6Skmrlc4uDsxR6GbFa7v4IVHBnUt5kQ6nP1D7RVges3aQh2VcnvdN0vnaU6MfUSfVSb1YdXfvfGZJ8NcyDDY4iNee7B7z3k+YeHFn9cnS1ZZhbRnMduxaQjk02Oynn0A8fOfNXnVZ9ZUVtkdpU+tmo+PYuLELqwP9924/VWRfqgenv15eTZfvJvuhTA6oWztmAnmd99y9P7ryPZsv3k33QrlWOWSXYa6dTrcbGfOS8yEYLho3V42KspDKynBBHIg+NWG6tOsVdoRbqYhbpB2hyEijhvFH9R3HzHhXWujZ9/JBKssLFJEIZWHMEf7Vtq0lUj2mGW5Pq9Xnufa0N1agCBmkMsfybmN8Og/VYnBHcT4cuPrv8AyFp/iD909LvV50/j2lD2sJcIBvE+zeL4qT9R4eGULrw/IWn+IP3T15jzKVpb6l+HlKVand7NeYy+o386t+5l/wBaU7OvXlZfTn+7Wmn1G/nVv3Mv+tKdnXpysvpz/drV9b8/d9CeH/io/uXmQdRRRXpLYzS3FfolsA3t5Dbjk7DUfBF4uf5R9ZFWM6Y7dXZ+z5JEwGVRHCv7bdmMDzDn6Aaq6jkHIJB8xwfsr087HmzH0kn+tUVaPWNNvREV2m+/k4hSc4zk+LHix+uuWsVmroRyqxdWqdZNy9W4I22l00UiSRnDoysp8GU5H2ip96bdN1bYqSwnt3irGmOa6x8b/KAw9OKr7XW+1ZTHHGWOiIyFB+qZCC39KqrUs9nyK4ZcyzbcTXeyAtgclwo9ArRRRVsI5YpE6tR1Jub4ix0Q2+bK9huByRu2PGNuDj6uPpAqx3S/Yi3+z5IkIJdQ8Td2sdqNs+Gceomqs1sFw36zfzH8apq0c7Uk7NFXaWm2Xax2FiquwCQxlpG84BaRvWc1XHpPttrmaSaTg07a8fqxjhGnqUCkZrhiMFmI8Cxx/WvBNQp4bK7tl8Kzjmlu3x+O4UobJ2DNc5MS9hfLkYhIkHi8jcF/rShabGigjWe/zhhqit1OmWUdzuf+jD5/Kb9Ed9K4SSZY3vAFiJAtrOMFYyW8kmNO1pP8788qvaq6U+RQOvo50/NjYLBCBdmIsN+cw2qAnIj3smDJjJ5AcKbV90tnnd5Pdtras5y3ueGUMTwA1TLEWbhgeVSpFsEyaWlO8AxxRBJbGPKaERTgQA8WOlSDlRrOcUqw2McUDR7t0VkxHvF1YYKBxyEYA6ABqHlEZAAGcvuJ3tqE7EV7Ts5mmVJHMzSaSj6zIsgY4VlZu7IxxxjBzjFbrXo2WODIijhxIYDjwGDIFUjIxnVjiK6ukBlT3NMCysIxHkdkpLG7kjgBgkOH5Dyj4HG3o70zkjZYrlg9uxIYugZ01DBdTjUTjmDnIFaryy3QMt0Fb3QluJkWVxkB9OPKK8WikfHEeFN29s3ikeOQFXRirA9xBqVLPo/HZOSZE3wBGpEwF1KOKoM5YB1xkqF1jgc4pE6yNlK0UN3EDoIWIsVC6+ySrY5nGkjjk6dOeINVwrXlYDDtkYuBGDrJAXRnUSTwAxxzmnbZ7SvANEt3buBzhu3WccOYwytp9TA0ldGLZiZpV4buFwGJwA8o0L2u44LNnuCk91PHo/sWIosR7AYHW6kliVJBQbolRIqaixRgSB2lxUqkkBHm2VEzZkt3tnGG3ti2/iXvDNBqLx+OVYY8Kkzov1hlIR7uZZYlwBeQZeM+AnQDVA/nYYNIcuzIYFLdhwBpA1IqK7MhZ+Daw/aHaaQcxnHBijaUjkd968b9sLPGgZoyhIkjnGR7oQfpBl1KGU5Kkms0rTVjhMyNaXahhuLhe49iQf74rMk1rZoSTDbr3+TGD6hjNQHtLo8JmG6CQXT8U3TYtLvv+Jb/AKUv/bbAPdjhlmzqwYiTUHUkENnUCOBBzxBFRjhlLid+JMfTnrkTS0OzycnIabGCPNGp7/2jy7ge6HJ5yx48vD08znvJ8a10Vrp0I0y3rLRyx0XmPPqfP98W/om+5en915HhZfvJvuxUHqxByCQfEHBr08zHymJ9JJ/rUalDPLNc5Rn1dSM+TT8DxRRRWkg3dnZsfbEtrOk0DaZEOQe4jvUjvUjgRUkdOem8W0bC0kXCSLcYljJ4o26bj51Pcf8AeoroqmpRU9SdOeSanyafgSL1HH+9W/cy/wCtKdfXpysvpz/drUIpIQcgkHzHH9Ky8zHymJ9JJ/rVc8Pmle/AlTqZKqqW2dzxRRRWorbu7i/8ANofMrj2Zo+AG0PmVx7M1u6P7MurtHaK4kBR4lIaR8ASasyFtWFVAhJJrXs+yubiWZLa4lkEMcsuvXIA6x+ALZGruzVOaXNeu8iefgBtD5lcezNHwA2h8yuPZmu7Yuw7i5tTMl4ytmYLGzy5fcxCV8ODheweGfCuOWxuv7II55Xa7QMiiRwQTK0YUkt4rzrmeV7XQPPwA2h8yuPZmj4AbQ+ZXHszSjdbDkVHaPaO9ELotxoaYboO4TeDURvUDHBK1pv9j3EG+M93IixTpBnVIdZcFi69ryQmH9BHjRTb4oHJ8ANofMrj2Zo+AG0PmVx7M109INkXNmpMtzJnevHGA7/Goqq2/U6uCHWuPHPmNe12NcHQ3ut901q90ZNUmFVCVaMjV5evCelhTO7XugcfwA2h8yuPZmj4AbQ+ZXHszWx9m3ataB5pVF4EKHePwDyaBntecN6GFKV10XuFmES3rOXjuHiKtKN49szLJDhjlWypweIPdR1GuKAk/ADaHzK49ma6bfYLWCm4v4Srg4gglGN5Jz3jr8kmQT+sSB414l2Zci8itBcyGWTdBu24ETSAMVbLcSinJ9B8KNoT+773AZhbxLpViSxS3h/T483bn52cCmaT32ApbE2Y8sUm0Zyk0pdggnYKisuMzyA+Wq5AWNAcnAxgYpVsrUljJKWkkfK6mVgSH5okflqr95OJJfJUKuWG6LaDqI/cx3eQghRSQFj1FYgxHMPIrSE98duT/wBQ55pr2RhjfOqMuS2cERSIx1HH6XuaJ5T4vMmeQqhtsC1aROTu0Ug51YI454EsdI4+UCSO4qFwN1XnbF8GIjUqWXKAOwAk1t2gckLvDIM5JwDkgMy4VMs3khTf9pSz6AiHBYgAvECeGDJIsJJzwhJx2aTLu03h3kZMqnkqkmTBJjz4sZCpQS4VEjBwASBXFHU4dKSNkoqB1JCtG6rgcDpzG+SSdLMCQGOS3YyxPBLsiDQH9yjeZYaVndYyy88ZDjSCMHLr6q6pto61+NUSYR9JXKMyBd3qBHy07CIHyt2hGe+nAb4PbkJkmWRkViFYkxM2QFIxKGJGEGMAgchUrtHTRe7U0qO3JqIY4QjHaZicAcdJYr2scoQOOuutNmxXNnJExkcjdyYMgGvdq2TnJ447y2MY4gDNM/ax1NpjyGXskRkZV430OAsmSpGQzODxx+ryc/RiGSKQjTwJbAcYL8GDmO3XIi4/pNzXIGdWK5KNo3QM7iKBQluucZISA9rUGGrUwzpOlG4s4J04OQQKRrraZWbUziR8nJTUVMcJG+jBY5aQAtIM8QCy8Q1dctlLKMRf/HYEoCRHFpVWdVb9h7Z90x46XhXPIUnXEUduwWNt/LmMKSPiRKFEls50nLO0YMetSFbjkcOPYnBXvo1EgIcEuq60biWViRFIM8JM6iMZ7aS471ylToEPxbqT8WdJkxvFKZhxIfJmVc6JTwdey2GBVs2EoljkMjM3HeFicvu5ULFvpKpf1wiue5UlgHOlslWYcl1y4Zh5orsCQfsTjuxXUrHTv2XsVZCVd1jhJ+NVsBSQVH5HOuGYGQYMepcsMYDYKbtPZj3bvCyk38HkngWvIAOy2RweUJhgw8tfOK3wSEkMFAY4VkPBNeWi0HwXXrgbwWWI/ois7ZkYxLcQsd/ZtG6ueDtbyNlGbzq5wR3FpByAom0wIXwA2h8yuPZmj4AbQ+ZXHszW3pTdyCVZoZZViuUEyKJHwpYlZI+f6MisPRiubYcN1dSlIpnGlWd3eZljjRfKdmzwAq5Sla+gNnwA2h8yuPZmj4AbQ+ZXHszXPtWd4mAjvTOCudUUkoAOSNJD4OeGeXfWzbkF3aOqTyyhmjjlHxj+TIuQOfMcQfODXby5oGz4AbQ+ZXHszR8ANofMrj2Zrt2/sC6tYt4bveAGJXEcsuqNpo95GGDYzle8ZpN2qtxAsDNcSMJ4VmXTJJwVmZcHJ55U8q4pyezQNvwA2h8yuPZmj4AbQ+ZXHszXrbdncWqRmS7JkkVHMSyyF0R01ozE9k5HgTiurb+wbq1iEpuzIuqNGCSy6kaSISoCGxnKHORmuZ5c18wcfwA2h8yuPZmj4AbQ+ZXHszWqWC7W0S6Msu6eR4gd4/lIoOefI8QPOppU2T0fuJ4YpBfBGneSOKOSWVWd48ZUMAVBOoYyRnNdcpLW6BwfADaHzK49maPgBtD5lcezNJ1xfXEbsjyzKyEqwMj5DKcEeV4itfvtN8tL7R/xqXv9nrvAs9E+ly2cUy6de+aEMpxoeJdYljbjntK/DHIgV2bB6Z29iZDbRGTXPGw354rBHkhPi34vqY8+ycDIqxXvFb/IQ+zX8KPeK3+Qh9mv4VheIi73jv2nLlerDpxbwwS2yJLuJpbgtgqHWKWNRGFIby1ZBkZwRkVyr0rgSOyeMS+6bMKF1aNy4E7SHPEtybFWP94rf5CH2a/hR7xW/wAhD7NfwrnXw/p+YuVsvukFokM62UcyvdYEm+ZCscYkEhjj08WyygamxwFcnSDpW11DbRtgbiPSx4fGPwUOfE7tEXj4GrO+8Vv8hD7NfwrPvFb/ACEPs1/CurExWuX5i5V3pFt4XK2wBb4i2jhOsjiyFsleJ4HI5+Fb7TpViwNm47DTKxdcahDkM8Qye91VvDIqzXvFb/IQ+zT8KPeK3+Qh9mn4V32mNrZRcr/tTrAgnMeqDd7i5ilh0HJ3KaVaN9T4DFI0xp4ZXz1zbW6cRz3ltdESB4ZO1grholmMkekA4WTSSrdxPHxzYn3it/kIfZr+FHvFb/IQ+zT8Kgq8F/L8xcrdsy+3lxf3S54Q3Uilj2gbhxEpPnAmP1V2bN2KIrdVlyquFmuNPlsnO2s0/wC5ISHIHIMhPIVLvWdsiNdkXRiiRWCo3YRQSElRiDgcRwpkyxSm5E1xKgeN4oVZ9KpCwjzJdPjChyxOlOZyD3CrlVzK6BzSWpVis2Fd9auV5RjTi5ZfBIoU9zR/tb01yyXsUcW+ujpEhLiJeLuGKssaqSPi1jihQk4GN4vEnFcfSHbtsAwWQysW0lE4oYoyCkZm7wzAM+kHOkAHmaZm0NoyTyGSZi7nvPcByUDuUcgByqyFNy3OkgzbQW+jQWrBdKaNyzjfoWzvZBqCiQlS+kJqZmlJOMABFuIZIWBnjeIJ/aZFIK6VTsWlufDPDh+3nmtIdlsUSWs8+8AMG67GkkneOEDauQ5+c8O6nJsC0uk2e91FeSIqCVghUvCN0yDS7OSqSsXBQacnxGa60oLRg6dm7RkXcpI2tt5ba94qsRJLKZnGXBI0QDH7JdsYNK9qjXlrGtvFpO5yVjVQMSM6xsST2AFQeSNRGfGmhZ9Kry5lSKJIGldm0kW0IbLj4w5047QzqJ44zTg6UwtNGIVkY7mMJgdlJHUeUFUaQdSlVXs4QDHAEVCUWmBLu7ORpSJI2Eu8Zm4ZwQp3iIOBCsseoufA458XdAjQxAjCZYKxHZZmlVo4mXHEE6xwYYAweYydWybGK22fGzEm6OtQ3lEFgCclST2C2hW4hS/LJGG/sno3ItzGYXEbF11anLFhlRKGwcMCDg5xxI8xrjal3HD0ltcM4YwTSNi0uMFG1Ewxe5ruMZ5vxJxzOK1zbEWHs3VxHEqjckhwZXjQ7yCVI0ywlTgpRwvcM8eDYub8vOyPcS7gyEZLPJiMMdB0lu0QuK37b2FDA0GidmWZFkYtFoaNGbCsVDnJKgtjwx41Zl7ToqzdNUgP9hXVq4yPMijKuS0kKIMlI2JPMkjU2nGePbAsN2h9zseCAPFIV33kiJ9Cg/GgxaGyvHVbcQNQpt9J+j4tHjCuzCSMSASRmKVMsRh4yTpJxkceINI6OQQQSCDkEcCCORB7jUlCLV4gfMULKzi5UhW3gl4cQyKsd4B5wmi5H0Aa6bVSJvjRkDeRXGOPxch3VyfQsjLcD9mYnupt7O6c3cIUaxIqhgFmQSL2hpLdoZLaTpyT5JI5cKXLLp/bIyv7mlV1EWGScZBj1AHtLxGhhEQfKTgckA1CUZLgBG2lasuz93J5dreSwn6M0erHo1wMfXXN0W29HbvKs6l4J4mhlCECQKxBDJnhqDKDg86ljqbc3gvbi6SNzJLFnsLp1JEckLjAOHHHz1I/vFb/ACEPs0/CqpV1G8GjlysUMljHdwsHmkt1IaTWiK7FWJ0BQ5GDgAknvNd3S7pdFfwIWTd3CSS8iWRopTrILO2QQ5OFxgA8MVY/3it/kIfZp+FZ94rf5CH2a/hUPaVe7T8Rcr30u6bQXsG6Gtd2YWiOFAfEKxyLKA3EgrlW4nBI4Um7d2raz2lsFeUXEFvHDpKLuiVdmZtevVyY93dVlfeK3+Qh9mn4Ue8Vv8hD7NPwrixEVsvmLla+kPSCCWygt42lleJiRJMqq0cZQDcKVJLoG7WTjGBgUpdM+msF1bLFHvXYNCVMqoqwiOERuqaSS2sjUc+FWC94rf5CH2a/hR7xW/yEPs1/CntEdNNu0XK/3nTS0e1ksxGwgEESRSc5N9EdYdo9WlQzu+SOOCOdc2yOkdktrarcb9pLWaWZUjCBJC7IVVpGbKgGMZIXvqxXvFb/ACEPs1/Cse8Vv8hD7NPwrnXxtaz8RcqftPaJnnkmfGqR3c45ZdiSB5uNc2oeIq3XvFb/ACEPs1/Cj3it/kIfZr+FW+2JbRFzuooorAcCisUUBmiiigCg0VhqA4brbUMcixySojtyVmAJ9Rrfd3ixozyEKijLE8gBzNRX1l2kMl9pMm6l3acZB8Uw44GocUPpBHorxbdIrmO0e2vI5HhdCizxYk0qf2gdLj1g1DNqe1HovPRhUhLV7p6O3OPMe23elFjJbyRyXEZSVWjOg6mxICucLx4Zznuqte07WSKWSKYnWjsGyc5YHBbz5558DT0W3s14maWT9hYwhPmLFzj6jSl0/wCiRuLKHaUCYO7UTIuThF7KSceJwoAY+GD3GtWDrWk1I70j0dDCwjKDk03a7ViLqMVmsFhXrnjijY7X3dvcQ6c78RAtnBXdPrGBjjk8KUrLpm8dmbcRITomjV9TDCTkF8xg6XbhwY8Rw8BSFBau/wCTRn+ipb+gpVg6F3r8RazAeLroH1yYFVyUOItccPVls7G/uTp7K7tdSnIL+U6PjygOGF49rjw4FRg2SZZmnJ0wxkx6geLuuGkVccwuFUkcM6gOAGM9Go5bWKOKcWqqkjOdd3qJ1gBgYotQyBy4rg4PPjSqdsQIEBuCyxcBFHEFRQAOxGSBnMgOe4rjjw44qlZKbd0aIYSvU/LBvuZs2vaM9vZwxFTNLrfLMdMayv2ZGzhVXBOObN5IGGY172LslYg0alODsitL2JJC0bFdIPEjITv4txz4cV101QoFO8lXEeNWmMRFeehQp0+hTgAAca92O0HuCwtrdGA7EJkZQQd4ZTnePx550geGScVR18bWNX+04pRzTjlXa7EaXHR2eFo95EW1foowcnTpLId3nScMPrpXu9h311cm4ezfSzKdDgxxhFwFiDOVwoUBeHdThvNrz71YlmESPoybd+xluyWOjA5jkMAfafD7C1T3UUsjs8CSuCeOsx4znUTgEHNSljXwibYdC2inVqJaXslfS9uzmcG3tiTXO6VzaWyQoUVXut8/aYsSzLrZuJ4DupNXofAPyl/H/wDVDK/2sEFLvRTZ0czyq6BysTOgMm7UspHAt3DB5nwrR0p2ckF08ceQqhchuOGKAsAxA1Lk8D31T7ZUUdLWN1PoXC9f1EpSbtfgl9WJg6OWQ8q4uW+jbov+qY0e8dj+vd/yw/jTuHRQGw4Ae6gvujGpdZjPAx6M6s6O3yri6C24a4fK6gIZjjQJOIXskIeZzyFc9qrXtcmuj+j3TqTim8l+PrRi70H6b2Wz7fcKlwRrZy7BCWLY5gMOQAHqp6WPWXYykDe6CflFK/by+2oZ25nfHIxwT/p7kkaeZjHkk5rgNZ3Vld3NK/0/hasFKN1ftv5osxb3SyKGRgynkVIIPrFb6rt0b6Ry2kytEx05GpM9lh3gjxx31YaJsgHxAP11ZCWZHzHSfRssDNJu6ezPdFFFTPKCiiigCiiigCiiigCsCs0UBiiiigM0UUUAVg1msGgIT62fzif3Uf8A/VNS0v5IjmJ3Q+KMV/oeNTX0u6v4r07zUY5sBQw4qQOQZfX3YqNdq9Wt7CTiLer+tEdX+U9r7Kzzi73R990V0jhZ4eFGbSaVrP1YTT0qnPlskn72KNz9bLn7aVLXrIu0QRpuQgGAu6UKAe7A4YptT2bocSIyH9tSv9RWnNQzSPWlg8LVX5IvuHMtlKJjH7lsUcRmbJgjK7vTq1aiCMYrxsraNxIZNyYIt3G8hKwRIdKc9JWPOfNWr4S/2LcFfjeEYk79wTrMZ/jA9RNc2wdqJC0hcEh4ZYsLjOZFxq4kcudWuo3bVnmrBKNObdKN1ovdWvbrz+Qq7Juru6WQtdTKsShmCFmYhmxwjjIyBzJ7hTauJCWOpi3E8SSc8efHjSlsC6MUmsQySMNJXds6EEHP6AJIPeK23Ww7ueR5TbuutmY5XdoCxyfLxgVW7taGum4UK0s2WMbK2y/uY6ObOhmWffl10RiRWQZK4YBiV/SGGyRz4cK6ekWy1itbZkMbgmZTJFjD4ZShOBkHScYbjwrkhtHt9Wq6toNSlWBnRmKnmumPWcHwrja4skGHu2fzQQMRn6UpQfZVsaM5KyizFWx2HjX6x1lZNOy97hbhsOjZNtbiyWG5dUNyZJAxGTGyYWJy3JR5WQeYam/sa6FteROzArHICSvaBA54xzyKTpOklmv5O3ml880yxj+WNSf81aH6bsPyNtbR+fdmVvrmZh9laFg6rtpY899L4aHWJOUs97q1l3X120O6SLVK24DMNRK4U5wTw4DODinTNc3cgd/cixSyoUknfMZKkANgSMFUkDBIFR9c9Nb1+BuZFH6sZEa/VGFFJE0zOcuxY+LEk/WaujgGt5GWv051iSVNabXd/G1r7If9snucsWu7SMsrIw3glOlhhl0xq/OtF3ta2bQJr55dChV3duzEKOShpCpIHnpvdH+hd3enFtAzL+uRpjH8bcPUMmpb6IdSEMOJL5hPJz3Y4QqfPnjJ68DzUlh6FNe82zJU6axM5Z9E+aivrcTuh/RpdoEyq98qAYE0mlNX7K9pmYfYKc6dUlsDkTTg+IZR/RafMUQUAKAAOAAGAAO4Acqy1ZXGLeiMr6UxX9b+X2IE2vHZpPJG/uolHZC+8Rs6TjPaUeHjXGLC1f8AJ3LIfCaLA/mjLY+qlrpBtNlvp0sohq3j6mMe9lZs5YjUDoUE4AA9dLXRDYvu9J0v48OmjS4jEUi5DcchRnl35qi13Y+u9qdChGrJtKy/mTevHK09O8Y11sSWIByA0ZIxJGQ8Z/iHI+Y4NWItj2F+iv8AQVC0nRi8sboLHG0sbEDKqWjlQnirgcBw7jy5g1NkQ4DhjgOHhw5VZTVjxOncR1yptSUlrZru3XA90UUVYfNhRRRQBRRRQBRRRQGKKzRQGKKKKAzRRRQBRRRQBXnTXqigNbxA8wD6eP8AWuWTYkDeVDEfSi/hXdRQkpNbMTl6PWw5W8Ps1/CtybLiXyYox6EUf7V10UsddSb3b8TwI8cuHopI250OtLz/AOVAkh5aiMOPQ64NLVFdTtsQIzv+oayb8jJNF5sh1/zDP20h3H/D43/TvAfpxH/ZqmijFWqvUXE7cg0/8P1x86h/ket0H/D5Jnt3aAfsxEn7WFTZRXfaanMXIrseoC2XG+uJn8yhUH9Cadex+rPZ9tgx2yMw/SlzI3p7eQPUKdNFQlVnLdnDwqADA4AcvNXuiiqwFYIrNFAaEtFViyqAzcyAAx9JHE1sC17ooHruedNZxWaKAKKKKAKKKKAKKKKAKKKKAKKKKAxRRRQGaKKKAKKKKAKKKKAKKKKAKKKKAKKKKAKKKKAKKKKAKKKKAKKKKAKKKKAKKKKAKKKKAKKKKAKKKKAKKKKAKKKKA//Z"/>
          <p:cNvSpPr>
            <a:spLocks noChangeAspect="1" noChangeArrowheads="1"/>
          </p:cNvSpPr>
          <p:nvPr/>
        </p:nvSpPr>
        <p:spPr bwMode="auto">
          <a:xfrm>
            <a:off x="155575" y="-762000"/>
            <a:ext cx="2847975" cy="1600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332656"/>
            <a:ext cx="2140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Karlovarský kraj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4653136"/>
            <a:ext cx="72617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Pracuj s mapou a doplň do mapy:</a:t>
            </a:r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/>
              <a:t>1. pohoří a sníženiny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2. krajské město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3. lázeňská města</a:t>
            </a:r>
          </a:p>
        </p:txBody>
      </p:sp>
      <p:pic>
        <p:nvPicPr>
          <p:cNvPr id="7170" name="Picture 2" descr="http://www.risy.cz/Files/Images/karlovarsky/reginfo/Tur_K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60648"/>
            <a:ext cx="4943847" cy="4064125"/>
          </a:xfrm>
          <a:prstGeom prst="rect">
            <a:avLst/>
          </a:prstGeom>
          <a:noFill/>
        </p:spPr>
      </p:pic>
      <p:sp>
        <p:nvSpPr>
          <p:cNvPr id="5" name="Tlačítko akce: Informace 4">
            <a:hlinkClick r:id="rId3" highlightClick="1"/>
          </p:cNvPr>
          <p:cNvSpPr/>
          <p:nvPr/>
        </p:nvSpPr>
        <p:spPr>
          <a:xfrm>
            <a:off x="5652120" y="6237312"/>
            <a:ext cx="288032" cy="288032"/>
          </a:xfrm>
          <a:prstGeom prst="actionButtonInformation">
            <a:avLst/>
          </a:prstGeom>
          <a:solidFill>
            <a:srgbClr val="00B05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6165304"/>
            <a:ext cx="44319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Přírodní zajímavost tohoto kraje :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72008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Karlovy Vary </a:t>
            </a:r>
          </a:p>
          <a:p>
            <a:r>
              <a:rPr lang="cs-CZ" sz="2400" dirty="0" smtClean="0"/>
              <a:t>-  </a:t>
            </a:r>
            <a:r>
              <a:rPr lang="cs-CZ" sz="2400" b="1" dirty="0" smtClean="0"/>
              <a:t>nejznámější a největší lázeňské město České republiky.</a:t>
            </a:r>
          </a:p>
          <a:p>
            <a:r>
              <a:rPr lang="cs-CZ" sz="2400" b="1" dirty="0" smtClean="0"/>
              <a:t>   Město bylo založeno v roce 1358 českým králem </a:t>
            </a:r>
          </a:p>
          <a:p>
            <a:r>
              <a:rPr lang="cs-CZ" sz="2400" b="1" dirty="0" smtClean="0"/>
              <a:t>   a římským císařem Karlem IV.</a:t>
            </a:r>
          </a:p>
          <a:p>
            <a:pPr>
              <a:buFontTx/>
              <a:buChar char="-"/>
            </a:pPr>
            <a:r>
              <a:rPr lang="pl-PL" sz="2400" b="1" dirty="0" smtClean="0">
                <a:solidFill>
                  <a:srgbClr val="C00000"/>
                </a:solidFill>
              </a:rPr>
              <a:t>  12 teplých minerálních pramenů (vřídel)(od 30 °C do </a:t>
            </a:r>
          </a:p>
          <a:p>
            <a:r>
              <a:rPr lang="pl-PL" sz="2400" b="1" dirty="0" smtClean="0">
                <a:solidFill>
                  <a:srgbClr val="C00000"/>
                </a:solidFill>
              </a:rPr>
              <a:t>    72 °C).</a:t>
            </a:r>
          </a:p>
          <a:p>
            <a:pPr>
              <a:buFontTx/>
              <a:buChar char="-"/>
            </a:pPr>
            <a:r>
              <a:rPr lang="pl-PL" sz="2400" b="1" dirty="0" smtClean="0">
                <a:solidFill>
                  <a:schemeClr val="tx2">
                    <a:lumMod val="50000"/>
                  </a:schemeClr>
                </a:solidFill>
              </a:rPr>
              <a:t>  sklárny </a:t>
            </a:r>
            <a:r>
              <a:rPr lang="pl-PL" sz="2400" b="1" dirty="0" smtClean="0">
                <a:solidFill>
                  <a:srgbClr val="0070C0"/>
                </a:solidFill>
              </a:rPr>
              <a:t>Moser</a:t>
            </a:r>
          </a:p>
          <a:p>
            <a:pPr>
              <a:buFontTx/>
              <a:buChar char="-"/>
            </a:pPr>
            <a:r>
              <a:rPr lang="pl-PL" sz="2400" b="1" dirty="0" smtClean="0">
                <a:solidFill>
                  <a:schemeClr val="tx2">
                    <a:lumMod val="50000"/>
                  </a:schemeClr>
                </a:solidFill>
              </a:rPr>
              <a:t>  výroba likéru </a:t>
            </a:r>
            <a:r>
              <a:rPr lang="pl-PL" sz="2400" b="1" dirty="0" smtClean="0">
                <a:solidFill>
                  <a:schemeClr val="accent3">
                    <a:lumMod val="50000"/>
                  </a:schemeClr>
                </a:solidFill>
              </a:rPr>
              <a:t>Becherovka</a:t>
            </a:r>
          </a:p>
          <a:p>
            <a:pPr>
              <a:buFontTx/>
              <a:buChar char="-"/>
            </a:pPr>
            <a:r>
              <a:rPr lang="pl-PL" sz="2400" b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pl-PL" sz="2400" b="1" dirty="0" smtClean="0">
                <a:solidFill>
                  <a:srgbClr val="002060"/>
                </a:solidFill>
              </a:rPr>
              <a:t>mezinárodní filmový festival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http://www.kviff.com/img/txt/globus.jpg"/>
          <p:cNvPicPr>
            <a:picLocks noChangeAspect="1" noChangeArrowheads="1"/>
          </p:cNvPicPr>
          <p:nvPr/>
        </p:nvPicPr>
        <p:blipFill>
          <a:blip r:embed="rId3" cstate="print">
            <a:lum contrast="-16000"/>
          </a:blip>
          <a:srcRect/>
          <a:stretch>
            <a:fillRect/>
          </a:stretch>
        </p:blipFill>
        <p:spPr bwMode="auto">
          <a:xfrm>
            <a:off x="7524328" y="260648"/>
            <a:ext cx="1304925" cy="163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lačítko akce: Informace 5">
            <a:hlinkClick r:id="rId4" highlightClick="1"/>
          </p:cNvPr>
          <p:cNvSpPr/>
          <p:nvPr/>
        </p:nvSpPr>
        <p:spPr>
          <a:xfrm>
            <a:off x="4427984" y="1556792"/>
            <a:ext cx="250328" cy="322336"/>
          </a:xfrm>
          <a:prstGeom prst="actionButtonInformation">
            <a:avLst/>
          </a:prstGeom>
          <a:solidFill>
            <a:srgbClr val="00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http://www.galeriekvary.cz/data/vystavy_2011/splendid/P91849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4293096"/>
            <a:ext cx="3043064" cy="2282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Soubor:Becherovka Original - lahev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005064"/>
            <a:ext cx="1215405" cy="2693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Karlovy Vary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www.hotelgejzir.cz/wp-content/gallery/karlovy-vary/karlovy-va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6"/>
            <a:ext cx="4207396" cy="2516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http://slantour.cz/foto/full/644-karlovy-vary-kolon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052736"/>
            <a:ext cx="3995936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http://upload.wikimedia.org/wikipedia/commons/2/21/F%C3%A1jl-_Karlovy_Var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05064"/>
            <a:ext cx="3935760" cy="2573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4499992" y="4581128"/>
            <a:ext cx="46031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Proč právě tady nacházíme vřídla?</a:t>
            </a:r>
          </a:p>
          <a:p>
            <a:r>
              <a:rPr lang="cs-CZ" sz="2400" b="1" dirty="0" smtClean="0"/>
              <a:t>Se kterými procesy je jejich výskyt </a:t>
            </a:r>
          </a:p>
          <a:p>
            <a:r>
              <a:rPr lang="cs-CZ" sz="2400" b="1" dirty="0" smtClean="0"/>
              <a:t>spojen?</a:t>
            </a:r>
            <a:endParaRPr lang="cs-CZ" sz="2400" b="1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Mariánské Lázně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Soubor:Marienbad-Brun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407133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ovéPole 3"/>
          <p:cNvSpPr txBox="1"/>
          <p:nvPr/>
        </p:nvSpPr>
        <p:spPr>
          <a:xfrm>
            <a:off x="4449638" y="1124744"/>
            <a:ext cx="469436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Mariánských Lázních a okolí </a:t>
            </a:r>
          </a:p>
          <a:p>
            <a:r>
              <a:rPr lang="cs-CZ" sz="2400" dirty="0" smtClean="0"/>
              <a:t>vyvěrá na 100 minerálních pramenů</a:t>
            </a:r>
          </a:p>
          <a:p>
            <a:r>
              <a:rPr lang="cs-CZ" sz="2400" dirty="0" smtClean="0"/>
              <a:t>s obsahem oxidu uhličitého</a:t>
            </a:r>
          </a:p>
          <a:p>
            <a:r>
              <a:rPr lang="cs-CZ" sz="2400" dirty="0" smtClean="0"/>
              <a:t>a minerálních solí, z nichž je </a:t>
            </a:r>
          </a:p>
          <a:p>
            <a:r>
              <a:rPr lang="cs-CZ" sz="2400" dirty="0" smtClean="0"/>
              <a:t>využíváno 53 pramenů. </a:t>
            </a:r>
          </a:p>
          <a:p>
            <a:r>
              <a:rPr lang="cs-CZ" sz="2400" dirty="0" smtClean="0"/>
              <a:t>K pitným kúrám se používá pět </a:t>
            </a:r>
          </a:p>
          <a:p>
            <a:r>
              <a:rPr lang="cs-CZ" sz="2400" dirty="0" smtClean="0"/>
              <a:t>hlavních pramenů: Křížový, </a:t>
            </a:r>
          </a:p>
          <a:p>
            <a:r>
              <a:rPr lang="cs-CZ" sz="2400" dirty="0" smtClean="0"/>
              <a:t>Rudolfův, Karolínin, Lesní </a:t>
            </a:r>
          </a:p>
          <a:p>
            <a:r>
              <a:rPr lang="cs-CZ" sz="2400" dirty="0" smtClean="0"/>
              <a:t> a Ambrožův. Prameny a jejich léčivé</a:t>
            </a:r>
          </a:p>
          <a:p>
            <a:r>
              <a:rPr lang="cs-CZ" sz="2400" dirty="0" smtClean="0"/>
              <a:t> účinky byly známy  dávno před </a:t>
            </a:r>
          </a:p>
          <a:p>
            <a:r>
              <a:rPr lang="cs-CZ" sz="2400" dirty="0" smtClean="0"/>
              <a:t>založením lázní obyvatelům </a:t>
            </a:r>
          </a:p>
          <a:p>
            <a:r>
              <a:rPr lang="cs-CZ" sz="2400" dirty="0" smtClean="0"/>
              <a:t>okolních vesniček.</a:t>
            </a:r>
            <a:endParaRPr lang="cs-CZ" sz="2400" dirty="0"/>
          </a:p>
        </p:txBody>
      </p:sp>
      <p:pic>
        <p:nvPicPr>
          <p:cNvPr id="4100" name="Picture 4" descr="http://upload.wikimedia.org/wikipedia/commons/2/26/Colonnade_Marianske_Lazne_4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293096"/>
            <a:ext cx="3421987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0106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Františkovy Lázně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908720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Světově proslulé lázeňské město založené v roce 1793 jako </a:t>
            </a:r>
          </a:p>
          <a:p>
            <a:r>
              <a:rPr lang="cs-CZ" sz="2400" dirty="0" smtClean="0"/>
              <a:t>Ves císaře Františka je součástí tzv. </a:t>
            </a:r>
            <a:r>
              <a:rPr lang="cs-CZ" sz="2400" dirty="0" smtClean="0">
                <a:solidFill>
                  <a:srgbClr val="FFFF00"/>
                </a:solidFill>
              </a:rPr>
              <a:t>Západočeského lázeňského trojúhelníku</a:t>
            </a:r>
            <a:r>
              <a:rPr lang="cs-CZ" sz="2400" dirty="0" smtClean="0"/>
              <a:t>, který se rozkládá v nejzápadnější části České republiky.</a:t>
            </a:r>
            <a:endParaRPr lang="cs-CZ" sz="2400" dirty="0"/>
          </a:p>
        </p:txBody>
      </p:sp>
      <p:pic>
        <p:nvPicPr>
          <p:cNvPr id="3074" name="Picture 2" descr="http://www.vyletnik.cz/images/vylet/frantiskovy-lazne-4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76872"/>
            <a:ext cx="3528392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http://www.vyletnik.cz/images/vylet/uzivatele/artykh/frantiskovy-lazne-6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132856"/>
            <a:ext cx="5133975" cy="3848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0" y="6237312"/>
            <a:ext cx="914400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Co je Západočeský lázeňský trojúhelník? Kdo nebo co tvoří jeho vrcholy?</a:t>
            </a:r>
            <a:endParaRPr lang="cs-CZ" sz="2400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i="1" u="sng" smtClean="0"/>
              <a:t>Hospodářství Karlovarského </a:t>
            </a:r>
            <a:r>
              <a:rPr lang="cs-CZ" b="1" i="1" u="sng" dirty="0" smtClean="0"/>
              <a:t>kraje</a:t>
            </a:r>
            <a:endParaRPr lang="cs-CZ" b="1" i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172819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Pracuj s mapou a vyhledej:</a:t>
            </a:r>
          </a:p>
          <a:p>
            <a:pPr marL="514350" indent="-514350">
              <a:buAutoNum type="alphaLcParenR"/>
            </a:pPr>
            <a:r>
              <a:rPr lang="cs-CZ" dirty="0" smtClean="0"/>
              <a:t>nerostné suroviny, které se zde těží</a:t>
            </a:r>
          </a:p>
          <a:p>
            <a:pPr marL="514350" indent="-514350">
              <a:buAutoNum type="alphaLcParenR"/>
            </a:pPr>
            <a:r>
              <a:rPr lang="cs-CZ" dirty="0" smtClean="0"/>
              <a:t>průmysl tohoto kraje</a:t>
            </a:r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356992"/>
            <a:ext cx="3136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a) kaolín, hnědé uhlí</a:t>
            </a:r>
            <a:endParaRPr lang="cs-CZ" sz="2800" dirty="0"/>
          </a:p>
        </p:txBody>
      </p:sp>
      <p:sp>
        <p:nvSpPr>
          <p:cNvPr id="9" name="Elipsa 8"/>
          <p:cNvSpPr/>
          <p:nvPr/>
        </p:nvSpPr>
        <p:spPr>
          <a:xfrm>
            <a:off x="251520" y="2636912"/>
            <a:ext cx="3960440" cy="206652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2852936"/>
            <a:ext cx="406386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Výroba porcelánu, skla,</a:t>
            </a:r>
          </a:p>
          <a:p>
            <a:r>
              <a:rPr lang="cs-CZ" sz="2400" dirty="0" smtClean="0"/>
              <a:t>energetika(tepelné elektrárny),</a:t>
            </a:r>
          </a:p>
          <a:p>
            <a:r>
              <a:rPr lang="cs-CZ" sz="2400" dirty="0" smtClean="0"/>
              <a:t>chemický průmysl</a:t>
            </a:r>
          </a:p>
          <a:p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4355976" y="2492896"/>
            <a:ext cx="4248472" cy="20882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23528" y="4797152"/>
            <a:ext cx="1536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Víte že….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5517232"/>
            <a:ext cx="8784976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Karlovarský kaolin určuje mezinárodní normu pro kvalitu této horniny.</a:t>
            </a:r>
            <a:endParaRPr lang="cs-CZ" sz="2400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slouží jako pomůcka k výkladu nového učiva.</a:t>
            </a:r>
          </a:p>
          <a:p>
            <a:r>
              <a:rPr lang="cs-CZ" dirty="0" smtClean="0"/>
              <a:t>Žáci pracují zároveň s atlasem, učebnicí Zeměpis pro 8.roč.(</a:t>
            </a:r>
            <a:r>
              <a:rPr lang="cs-CZ" dirty="0" err="1" smtClean="0"/>
              <a:t>Fraus</a:t>
            </a:r>
            <a:r>
              <a:rPr lang="cs-CZ" dirty="0" smtClean="0"/>
              <a:t>) a sami aktivně získávají vědomosti a upevňují dovednosti.</a:t>
            </a:r>
          </a:p>
          <a:p>
            <a:r>
              <a:rPr lang="cs-CZ" dirty="0" smtClean="0"/>
              <a:t>Pod ikonou       se skrývají odkazy a informace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lačítko akce: Informace 3">
            <a:hlinkClick r:id="" action="ppaction://noaction" highlightClick="1"/>
          </p:cNvPr>
          <p:cNvSpPr/>
          <p:nvPr/>
        </p:nvSpPr>
        <p:spPr>
          <a:xfrm>
            <a:off x="2483768" y="3573016"/>
            <a:ext cx="466352" cy="538360"/>
          </a:xfrm>
          <a:prstGeom prst="actionButtonInformation">
            <a:avLst/>
          </a:prstGeom>
          <a:solidFill>
            <a:srgbClr val="00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467600" cy="5709248"/>
          </a:xfrm>
        </p:spPr>
        <p:txBody>
          <a:bodyPr>
            <a:normAutofit fontScale="85000" lnSpcReduction="20000"/>
          </a:bodyPr>
          <a:lstStyle/>
          <a:p>
            <a:r>
              <a:rPr lang="cs-CZ" sz="1400" dirty="0" smtClean="0"/>
              <a:t>N</a:t>
            </a:r>
            <a:endParaRPr lang="cs-CZ" sz="1400" dirty="0" smtClean="0"/>
          </a:p>
          <a:p>
            <a:r>
              <a:rPr lang="cs-CZ" sz="1400" dirty="0" smtClean="0"/>
              <a:t> 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risy.cz</a:t>
            </a:r>
            <a:r>
              <a:rPr lang="cs-CZ" sz="1400" dirty="0" smtClean="0"/>
              <a:t> [online]. [cit. 26.1.2013]. Dostupný na WWW: </a:t>
            </a:r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risy.cz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Files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karlovarsky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reginfo</a:t>
            </a:r>
            <a:r>
              <a:rPr lang="cs-CZ" sz="1400" dirty="0" smtClean="0">
                <a:hlinkClick r:id="rId2"/>
              </a:rPr>
              <a:t>/Tur_</a:t>
            </a:r>
            <a:r>
              <a:rPr lang="cs-CZ" sz="1400" dirty="0" err="1" smtClean="0">
                <a:hlinkClick r:id="rId2"/>
              </a:rPr>
              <a:t>KV.jpg</a:t>
            </a:r>
            <a:endParaRPr lang="cs-CZ" sz="1400" dirty="0" smtClean="0"/>
          </a:p>
          <a:p>
            <a:r>
              <a:rPr lang="cs-CZ" sz="1400" dirty="0" err="1" smtClean="0"/>
              <a:t>KarlovyVaryHotSpring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2013-11-12]. Dostupné z: </a:t>
            </a:r>
            <a:r>
              <a:rPr lang="cs-CZ" sz="1400" dirty="0" smtClean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cs.wikipedia.org/wiki/Soubor:KarlovyVaryHotSpring.jpg</a:t>
            </a:r>
            <a:endParaRPr lang="cs-CZ" sz="1400" dirty="0" smtClean="0"/>
          </a:p>
          <a:p>
            <a:r>
              <a:rPr lang="cs-CZ" sz="1400" dirty="0" smtClean="0"/>
              <a:t>NEUVEDEN</a:t>
            </a:r>
            <a:r>
              <a:rPr lang="cs-CZ" sz="1400" dirty="0" smtClean="0"/>
              <a:t>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galeriekvary.cz</a:t>
            </a:r>
            <a:r>
              <a:rPr lang="cs-CZ" sz="1400" dirty="0" smtClean="0"/>
              <a:t> [online]. [cit. 26.1.2013]. Dostupný na WWW: </a:t>
            </a:r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galeriekvary.cz</a:t>
            </a:r>
            <a:r>
              <a:rPr lang="cs-CZ" sz="1400" dirty="0" smtClean="0">
                <a:hlinkClick r:id="rId4"/>
              </a:rPr>
              <a:t>/data/</a:t>
            </a:r>
            <a:r>
              <a:rPr lang="cs-CZ" sz="1400" dirty="0" err="1" smtClean="0">
                <a:hlinkClick r:id="rId4"/>
              </a:rPr>
              <a:t>vystavy</a:t>
            </a:r>
            <a:r>
              <a:rPr lang="cs-CZ" sz="1400" dirty="0" smtClean="0">
                <a:hlinkClick r:id="rId4"/>
              </a:rPr>
              <a:t>_2011/</a:t>
            </a:r>
            <a:r>
              <a:rPr lang="cs-CZ" sz="1400" dirty="0" err="1" smtClean="0">
                <a:hlinkClick r:id="rId4"/>
              </a:rPr>
              <a:t>splendid</a:t>
            </a:r>
            <a:r>
              <a:rPr lang="cs-CZ" sz="1400" dirty="0" smtClean="0">
                <a:hlinkClick r:id="rId4"/>
              </a:rPr>
              <a:t>/P9184995.JPG</a:t>
            </a:r>
            <a:endParaRPr lang="cs-CZ" sz="1400" dirty="0" smtClean="0"/>
          </a:p>
          <a:p>
            <a:r>
              <a:rPr lang="cs-CZ" sz="1400" dirty="0" smtClean="0"/>
              <a:t>Becherovka </a:t>
            </a:r>
            <a:r>
              <a:rPr lang="cs-CZ" sz="1400" dirty="0" err="1" smtClean="0"/>
              <a:t>Original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2013-11-12]. Dostupné z: </a:t>
            </a:r>
            <a:r>
              <a:rPr lang="cs-CZ" sz="1400" dirty="0" smtClean="0">
                <a:hlinkClick r:id="rId5"/>
              </a:rPr>
              <a:t>http://cs.wikipedia.org/wiki/Soubor:Becherovka_Original_-_</a:t>
            </a:r>
            <a:r>
              <a:rPr lang="cs-CZ" sz="1400" dirty="0" smtClean="0">
                <a:hlinkClick r:id="rId5"/>
              </a:rPr>
              <a:t>lahev.png</a:t>
            </a:r>
            <a:endParaRPr lang="cs-CZ" sz="1400" dirty="0" smtClean="0"/>
          </a:p>
          <a:p>
            <a:r>
              <a:rPr lang="cs-CZ" sz="1400" dirty="0" smtClean="0"/>
              <a:t> </a:t>
            </a:r>
            <a:r>
              <a:rPr lang="cs-CZ" sz="1400" dirty="0" smtClean="0"/>
              <a:t> </a:t>
            </a:r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kviff.com</a:t>
            </a:r>
            <a:r>
              <a:rPr lang="cs-CZ" sz="1400" dirty="0" smtClean="0"/>
              <a:t> [online]. [cit. 26.1.2013]. Dostupný na WWW: </a:t>
            </a:r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kviff.com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img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txt</a:t>
            </a:r>
            <a:r>
              <a:rPr lang="cs-CZ" sz="1400" dirty="0" smtClean="0">
                <a:hlinkClick r:id="rId6"/>
              </a:rPr>
              <a:t>/globus.</a:t>
            </a:r>
            <a:r>
              <a:rPr lang="cs-CZ" sz="1400" dirty="0" err="1" smtClean="0">
                <a:hlinkClick r:id="rId6"/>
              </a:rPr>
              <a:t>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hotelgejzir.cz</a:t>
            </a:r>
            <a:r>
              <a:rPr lang="cs-CZ" sz="1400" dirty="0" smtClean="0"/>
              <a:t> [online]. [cit. 26.1.2013]. Dostupný na WWW: </a:t>
            </a:r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hotelgejzir.cz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wp</a:t>
            </a:r>
            <a:r>
              <a:rPr lang="cs-CZ" sz="1400" dirty="0" smtClean="0">
                <a:hlinkClick r:id="rId7"/>
              </a:rPr>
              <a:t>-</a:t>
            </a:r>
            <a:r>
              <a:rPr lang="cs-CZ" sz="1400" dirty="0" err="1" smtClean="0">
                <a:hlinkClick r:id="rId7"/>
              </a:rPr>
              <a:t>content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gallery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karlovy</a:t>
            </a:r>
            <a:r>
              <a:rPr lang="cs-CZ" sz="1400" dirty="0" smtClean="0">
                <a:hlinkClick r:id="rId7"/>
              </a:rPr>
              <a:t>-vary/</a:t>
            </a:r>
            <a:r>
              <a:rPr lang="cs-CZ" sz="1400" dirty="0" err="1" smtClean="0">
                <a:hlinkClick r:id="rId7"/>
              </a:rPr>
              <a:t>karlovy</a:t>
            </a:r>
            <a:r>
              <a:rPr lang="cs-CZ" sz="1400" dirty="0" smtClean="0">
                <a:hlinkClick r:id="rId7"/>
              </a:rPr>
              <a:t>-vary.</a:t>
            </a:r>
            <a:r>
              <a:rPr lang="cs-CZ" sz="1400" dirty="0" err="1" smtClean="0">
                <a:hlinkClick r:id="rId7"/>
              </a:rPr>
              <a:t>jpg</a:t>
            </a:r>
            <a:endParaRPr lang="cs-CZ" sz="1400" dirty="0" smtClean="0"/>
          </a:p>
          <a:p>
            <a:r>
              <a:rPr lang="cs-CZ" sz="1400" dirty="0" smtClean="0"/>
              <a:t> NEUVEDEN. </a:t>
            </a:r>
            <a:r>
              <a:rPr lang="cs-CZ" sz="1400" i="1" dirty="0" smtClean="0"/>
              <a:t>http://slantour.cz</a:t>
            </a:r>
            <a:r>
              <a:rPr lang="cs-CZ" sz="1400" dirty="0" smtClean="0"/>
              <a:t> [online]. [cit. 26.1.2013]. Dostupný na WWW: </a:t>
            </a:r>
            <a:r>
              <a:rPr lang="cs-CZ" sz="1400" dirty="0" smtClean="0">
                <a:hlinkClick r:id="rId8"/>
              </a:rPr>
              <a:t>http://slantour.cz/foto/full/644-karlovy-vary-kolonada.jpg</a:t>
            </a:r>
            <a:endParaRPr lang="cs-CZ" sz="1400" dirty="0" smtClean="0"/>
          </a:p>
          <a:p>
            <a:r>
              <a:rPr lang="cs-CZ" sz="1400" dirty="0" smtClean="0"/>
              <a:t>DUDVA. </a:t>
            </a:r>
            <a:r>
              <a:rPr lang="cs-CZ" sz="1400" dirty="0" err="1" smtClean="0"/>
              <a:t>Fájl</a:t>
            </a:r>
            <a:r>
              <a:rPr lang="cs-CZ" sz="1400" dirty="0" smtClean="0"/>
              <a:t>- Karlovy Vary.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2013-01-26]. Dostupné z: </a:t>
            </a:r>
            <a:r>
              <a:rPr lang="cs-CZ" sz="1400" dirty="0" smtClean="0">
                <a:hlinkClick r:id="rId9"/>
              </a:rPr>
              <a:t>http://commons.wikimedia.org/wiki/File:F%C3%A1jl-_Karlovy_Vary.jpg</a:t>
            </a:r>
            <a:endParaRPr lang="cs-CZ" sz="1400" dirty="0" smtClean="0"/>
          </a:p>
          <a:p>
            <a:r>
              <a:rPr lang="cs-CZ" sz="1400" dirty="0" smtClean="0"/>
              <a:t>PILSAK. </a:t>
            </a:r>
            <a:r>
              <a:rPr lang="cs-CZ" sz="1400" dirty="0" err="1" smtClean="0"/>
              <a:t>Marienbad</a:t>
            </a:r>
            <a:r>
              <a:rPr lang="cs-CZ" sz="1400" dirty="0" smtClean="0"/>
              <a:t>-</a:t>
            </a:r>
            <a:r>
              <a:rPr lang="cs-CZ" sz="1400" dirty="0" err="1" smtClean="0"/>
              <a:t>Brunnen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2013-01-26]. Dostupné z: </a:t>
            </a:r>
            <a:r>
              <a:rPr lang="cs-CZ" sz="1400" dirty="0" smtClean="0">
                <a:hlinkClick r:id="rId10"/>
              </a:rPr>
              <a:t>http://cs.wikipedia.org/wiki/Soubor:Marienbad-Brunnen.jpg</a:t>
            </a:r>
            <a:endParaRPr lang="cs-CZ" sz="1400" dirty="0" smtClean="0"/>
          </a:p>
          <a:p>
            <a:r>
              <a:rPr lang="cs-CZ" sz="1400" dirty="0" smtClean="0"/>
              <a:t>MORAVEC. </a:t>
            </a:r>
            <a:r>
              <a:rPr lang="cs-CZ" sz="1400" dirty="0" err="1" smtClean="0"/>
              <a:t>Colonnade</a:t>
            </a:r>
            <a:r>
              <a:rPr lang="cs-CZ" sz="1400" dirty="0" smtClean="0"/>
              <a:t> </a:t>
            </a:r>
            <a:r>
              <a:rPr lang="cs-CZ" sz="1400" dirty="0" err="1" smtClean="0"/>
              <a:t>Marianske</a:t>
            </a:r>
            <a:r>
              <a:rPr lang="cs-CZ" sz="1400" dirty="0" smtClean="0"/>
              <a:t> </a:t>
            </a:r>
            <a:r>
              <a:rPr lang="cs-CZ" sz="1400" dirty="0" err="1" smtClean="0"/>
              <a:t>Lazne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2013-01-26]. Dostupné z: </a:t>
            </a:r>
            <a:r>
              <a:rPr lang="cs-CZ" sz="1400" dirty="0" smtClean="0">
                <a:hlinkClick r:id="rId11"/>
              </a:rPr>
              <a:t>http://commons.wikimedia.org/wiki/File:Colonnade_Marianske_Lazne_4900.JPG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vyletnik.cz</a:t>
            </a:r>
            <a:r>
              <a:rPr lang="cs-CZ" sz="1400" dirty="0" smtClean="0"/>
              <a:t> [online]. [cit. 26.1.2013]. Dostupný na WWW: </a:t>
            </a:r>
            <a:r>
              <a:rPr lang="cs-CZ" sz="1400" dirty="0" smtClean="0">
                <a:hlinkClick r:id="rId12"/>
              </a:rPr>
              <a:t>http://www.</a:t>
            </a:r>
            <a:r>
              <a:rPr lang="cs-CZ" sz="1400" dirty="0" err="1" smtClean="0">
                <a:hlinkClick r:id="rId12"/>
              </a:rPr>
              <a:t>vyletnik.cz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images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vylet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frantiskovy</a:t>
            </a:r>
            <a:r>
              <a:rPr lang="cs-CZ" sz="1400" dirty="0" smtClean="0">
                <a:hlinkClick r:id="rId12"/>
              </a:rPr>
              <a:t>-</a:t>
            </a:r>
            <a:r>
              <a:rPr lang="cs-CZ" sz="1400" dirty="0" err="1" smtClean="0">
                <a:hlinkClick r:id="rId12"/>
              </a:rPr>
              <a:t>lazne</a:t>
            </a:r>
            <a:r>
              <a:rPr lang="cs-CZ" sz="1400" dirty="0" smtClean="0">
                <a:hlinkClick r:id="rId12"/>
              </a:rPr>
              <a:t>-46d.jpg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vyletnik.cz</a:t>
            </a:r>
            <a:r>
              <a:rPr lang="cs-CZ" sz="1400" dirty="0" smtClean="0"/>
              <a:t> [online]. [cit. 26.1.2013]. Dostupný na WWW: </a:t>
            </a:r>
            <a:r>
              <a:rPr lang="cs-CZ" sz="1400" dirty="0" smtClean="0">
                <a:hlinkClick r:id="rId13"/>
              </a:rPr>
              <a:t>http://www.</a:t>
            </a:r>
            <a:r>
              <a:rPr lang="cs-CZ" sz="1400" dirty="0" err="1" smtClean="0">
                <a:hlinkClick r:id="rId13"/>
              </a:rPr>
              <a:t>vyletnik.cz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images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vylet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uzivatele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artykh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frantiskovy</a:t>
            </a:r>
            <a:r>
              <a:rPr lang="cs-CZ" sz="1400" dirty="0" smtClean="0">
                <a:hlinkClick r:id="rId13"/>
              </a:rPr>
              <a:t>-</a:t>
            </a:r>
            <a:r>
              <a:rPr lang="cs-CZ" sz="1400" dirty="0" err="1" smtClean="0">
                <a:hlinkClick r:id="rId13"/>
              </a:rPr>
              <a:t>lazne</a:t>
            </a:r>
            <a:r>
              <a:rPr lang="cs-CZ" sz="1400" dirty="0" smtClean="0">
                <a:hlinkClick r:id="rId13"/>
              </a:rPr>
              <a:t>-661.JPG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794</TotalTime>
  <Words>722</Words>
  <Application>Microsoft Office PowerPoint</Application>
  <PresentationFormat>Předvádění na obrazovce (4:3)</PresentationFormat>
  <Paragraphs>91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Arkýř</vt:lpstr>
      <vt:lpstr>Motiv sady Office</vt:lpstr>
      <vt:lpstr>Karlovarský kraj – lázně, které zná celý svět  VY_32_Inovace_11KR-7 </vt:lpstr>
      <vt:lpstr>anotace</vt:lpstr>
      <vt:lpstr>Karlovarský kraj - charakteristika</vt:lpstr>
      <vt:lpstr>Snímek 4</vt:lpstr>
      <vt:lpstr>Snímek 5</vt:lpstr>
      <vt:lpstr>Karlovy Vary</vt:lpstr>
      <vt:lpstr>Mariánské Lázně</vt:lpstr>
      <vt:lpstr>Františkovy Lázně</vt:lpstr>
      <vt:lpstr>Hospodářství Karlovarského kraje</vt:lpstr>
      <vt:lpstr>Metodický list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Karlovarský kraj – lázně, které zná celý svět  VY_32_Inovace_07KR-7</dc:title>
  <dc:creator>Krcmarova-NB</dc:creator>
  <cp:lastModifiedBy>Krcmarova-NB</cp:lastModifiedBy>
  <cp:revision>92</cp:revision>
  <dcterms:created xsi:type="dcterms:W3CDTF">2013-01-18T10:34:24Z</dcterms:created>
  <dcterms:modified xsi:type="dcterms:W3CDTF">2013-11-12T16:45:30Z</dcterms:modified>
</cp:coreProperties>
</file>