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8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3047368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tlumičů pérování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6733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92258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tlumičů pérování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 opravou je potřeba zajistit dostatečnou čistotu opravovaných míst a zabránit vnikání nečistot do pracovních prostorů.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82552"/>
            <a:ext cx="2928595" cy="3898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767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pro výměnu tlumičů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Znalost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technologického postupu ke konkrétnímu vozidlu.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Používat specifické nářadí ve správné poloze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kompletaci nepoužívat vzduchové nářadí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4140671"/>
            <a:ext cx="26860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085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pro výměnu tlumičů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4. Nesvírat činnou plochu tlumiče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3538" indent="-363538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5. Při výměně vložky doplňujeme motorovým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olejem cca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50ml.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4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398" y="1875755"/>
            <a:ext cx="268605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39952"/>
            <a:ext cx="26670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688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pro výměnu tlumičů </a:t>
            </a:r>
          </a:p>
          <a:p>
            <a:pPr marL="363538" indent="-363538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6. Před montáží tlumičů na vozidlo opakovaně stlačíme a vytlačíme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vytlačíme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pístnici, aby se uvedla do činnosti. Vždycky v takové poloze, ve které bude umístěn přímo  na vozidle</a:t>
            </a:r>
          </a:p>
          <a:p>
            <a:pPr marL="363538" indent="-363538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3538" indent="-363538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21088"/>
            <a:ext cx="266382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650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pro výměnu tlumičů </a:t>
            </a:r>
          </a:p>
          <a:p>
            <a:pPr marL="449263" indent="-449263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7. Horní misku s uložením dotáhneme na předepsaný moment až po spuštění vozidla na zem. Tak, aby zachována správná poloha a dotaženost jednotlivých spojů.</a:t>
            </a:r>
          </a:p>
          <a:p>
            <a:pPr marL="449263" indent="-449263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9263" indent="-449263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8. Po výměně tlumičů je nutné provést kontrolu geometrie podvozku.</a:t>
            </a:r>
          </a:p>
        </p:txBody>
      </p:sp>
    </p:spTree>
    <p:extLst>
      <p:ext uri="{BB962C8B-B14F-4D97-AF65-F5344CB8AC3E}">
        <p14:creationId xmlns:p14="http://schemas.microsoft.com/office/powerpoint/2010/main" val="182639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tlumičů pérování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vlastní archiv autora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Karel HOREJŠ, Vladimír MOTEJL a kol., PŘÍRUČKA PRO ŘIDIČE A OPRAVÁŘE AUTOMOBILŮ, vyd.4 ISBN 978-80-85763-42-3</a:t>
            </a:r>
          </a:p>
          <a:p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J. Pošta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Opravárenství a diagnostika I.,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ISBN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80-86073-60-2, vyd. Informatorium, Praha 2000, 145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94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123</TotalTime>
  <Words>328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Opravy tlumičů pérování</vt:lpstr>
      <vt:lpstr>Opravy tlumičů pérování</vt:lpstr>
      <vt:lpstr>Opravy tlumičů pérování</vt:lpstr>
      <vt:lpstr>Opravy tlumičů pérování</vt:lpstr>
      <vt:lpstr>Opravy tlumičů pérování</vt:lpstr>
      <vt:lpstr>Opravy tlumičů pérování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10</cp:revision>
  <dcterms:created xsi:type="dcterms:W3CDTF">2013-05-26T05:38:25Z</dcterms:created>
  <dcterms:modified xsi:type="dcterms:W3CDTF">2013-11-12T12:20:08Z</dcterms:modified>
</cp:coreProperties>
</file>