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0627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VY_32_INOVACE_12_B_14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Opravy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Opravy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vzduchotlakých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brzd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162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76405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Základní informace 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 vozidle se nacházejí místa, které slouží k naměření vlastních hodnot.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Jsou to taková míst, která měří plnící tlaky a též ovládací tlaky na jednotlivých místech vozidel.</a:t>
            </a:r>
          </a:p>
        </p:txBody>
      </p:sp>
    </p:spTree>
    <p:extLst>
      <p:ext uri="{BB962C8B-B14F-4D97-AF65-F5344CB8AC3E}">
        <p14:creationId xmlns:p14="http://schemas.microsoft.com/office/powerpoint/2010/main" val="241821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Umístění měřících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míst na vozidle</a:t>
            </a:r>
          </a:p>
        </p:txBody>
      </p:sp>
      <p:pic>
        <p:nvPicPr>
          <p:cNvPr id="2050" name="Picture 2" descr="C:\Users\PC4\Desktop\školení BOSCH z 28.-29.6.2012\školení\školení Scania 102010\obrázky\211020101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22528"/>
            <a:ext cx="7262576" cy="469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7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02829"/>
            <a:ext cx="5999128" cy="4638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Font typeface="Wingdings 2"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Umístění měřících míst na vozidle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69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Vlastní měření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Způsob měření: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Připojení servisních manometrů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 nastartování pomocí stopek zjišťujeme rychlost plnění jednotlivých okruhů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Porovnáváme naměřené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hodnoty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 předepsanými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3672408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38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Způsoby plnění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Jednotlivé okruhy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jsou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plněny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závislosti na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regulátoru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tlaku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nebo řídícího 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132856"/>
            <a:ext cx="5324847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81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</a:t>
            </a:r>
            <a:r>
              <a:rPr lang="cs-CZ" dirty="0" smtClean="0"/>
              <a:t>brzd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Porucha v systému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Nemusí být na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místě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odkud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uniká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vzduch,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ale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 míst,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které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neregulují tlak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předepsané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hodnoty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001" y="2060848"/>
            <a:ext cx="5913487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7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</a:t>
            </a:r>
            <a:r>
              <a:rPr lang="cs-CZ" dirty="0" err="1"/>
              <a:t>vzduchotlakých</a:t>
            </a:r>
            <a:r>
              <a:rPr lang="cs-CZ" dirty="0"/>
              <a:t> brzd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Vlastní zdroje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Karel HOREJŠ, Vladimír MOTEJL a kol., PŘÍRUČKA PRO ŘIDIČE A OPRAVÁŘE AUTOMOBILŮ, vyd.4 ISBN 978-80-85763-42-3</a:t>
            </a:r>
          </a:p>
          <a:p>
            <a:r>
              <a:rPr lang="cs-CZ" sz="26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Europa-Sobotáles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, Praha 2009, vyd.16, 496 s.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J. Pošta a kol., 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Opravárenství a diagnostika </a:t>
            </a:r>
            <a:r>
              <a:rPr lang="cs-CZ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.,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ISBN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80-86073-88-2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, vyd. Informatorium, Praha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2002,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145 s.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57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</TotalTime>
  <Words>260</Words>
  <Application>Microsoft Office PowerPoint</Application>
  <PresentationFormat>Předvádění na obrazovce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aplikace PowerPoint</vt:lpstr>
      <vt:lpstr>Opravy vzduchotlakých brzd</vt:lpstr>
      <vt:lpstr>Opravy vzduchotlakých brzd</vt:lpstr>
      <vt:lpstr>Opravy vzduchotlakých brzd</vt:lpstr>
      <vt:lpstr>Opravy vzduchotlakých brzd</vt:lpstr>
      <vt:lpstr>Opravy vzduchotlakých brzd</vt:lpstr>
      <vt:lpstr>Opravy vzduchotlakých brzd</vt:lpstr>
      <vt:lpstr>Opravy vzduchotlakých brzd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10</cp:revision>
  <dcterms:created xsi:type="dcterms:W3CDTF">2013-05-26T05:38:03Z</dcterms:created>
  <dcterms:modified xsi:type="dcterms:W3CDTF">2013-11-12T12:22:39Z</dcterms:modified>
</cp:coreProperties>
</file>