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utocarro.cz/eshop/zbozi/motorova-brzd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6781844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VY_32_INOVACE_12_B_15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výfukové brzdy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9301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304631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výfukové </a:t>
            </a:r>
            <a:r>
              <a:rPr lang="cs-CZ" dirty="0" smtClean="0"/>
              <a:t>brzdy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916964" cy="4638256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Význam s umístěním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Výfukovou brzdu řadíme mezi brzdy odlehčovací. Má taký velký význam v oblasti snižovaní exhalací a to tvorby tzv. bílého kouře. Toto zařízení se používá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vozidel nad 7,5t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významně se podílí na snižování nákladů na provoz vozidla.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716" y="2060848"/>
            <a:ext cx="3262329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0343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výfukové </a:t>
            </a:r>
            <a:r>
              <a:rPr lang="cs-CZ" dirty="0" smtClean="0"/>
              <a:t>brzdy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41920"/>
            <a:ext cx="8712968" cy="4782272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Způsoby ovládání a umístění </a:t>
            </a:r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Zařízení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ovládá řidič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samostatně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nebo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 spojitosti s řídící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jednotkou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motoru. Ovládací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spínač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 buď pod pedálem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nebo může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být jako samostatné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tlačítko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 Ovládání  je též dáno otáčky motoru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sepnutím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či vypnutím spojky.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Výfuková brzda současně ovládá vstřikovací čerpadlo a  snižuje dávku  paliva na nulu.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338732"/>
            <a:ext cx="3347435" cy="18103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174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výfukové </a:t>
            </a:r>
            <a:r>
              <a:rPr lang="cs-CZ" dirty="0" smtClean="0"/>
              <a:t>brzdy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3910208" cy="4782272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Údržba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Před vlivy prostředí je nutné při pravidelných kontrolách neopomíjet vlastní mazání  těchto míst. K mazání používat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předepsaných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maziv odolných vysokým teplotám.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219" y="1628800"/>
            <a:ext cx="4691261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3760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výfukové </a:t>
            </a:r>
            <a:r>
              <a:rPr lang="cs-CZ" dirty="0" smtClean="0"/>
              <a:t>brzdy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857966" cy="4638256"/>
          </a:xfrm>
        </p:spPr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Závady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Nefunkční výfuková brzda: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Chybí ovládací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tlak: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příčina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– poškozené přívodní vedení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Klapka neuzavírá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špatně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seřízená nebo čep vypadnutý ze svého nosiče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718" y="1628800"/>
            <a:ext cx="3962400" cy="4265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435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výfukové brzdy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www.autocarro.cz/eshop/zbozi/motorova-brzda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Karel HOREJŠ, Vladimír MOTEJL a kol., PŘÍRUČKA PRO ŘIDIČE A OPRAVÁŘE AUTOMOBILŮ, vyd.4 ISBN 978-80-85763-42-3</a:t>
            </a:r>
          </a:p>
          <a:p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Europa-Sobotáles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J. Pošta a kol., </a:t>
            </a:r>
            <a:r>
              <a:rPr lang="cs-CZ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Opravárenství a diagnostika II.,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ISBN</a:t>
            </a:r>
            <a:r>
              <a:rPr lang="cs-CZ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80-86073-88-2, vyd. Informatorium, Praha 2002, 183 s.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825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65</TotalTime>
  <Words>269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Prezentace aplikace PowerPoint</vt:lpstr>
      <vt:lpstr>Opravy výfukové brzdy</vt:lpstr>
      <vt:lpstr>Opravy výfukové brzdy</vt:lpstr>
      <vt:lpstr>Opravy výfukové brzdy</vt:lpstr>
      <vt:lpstr>Opravy výfukové brzdy</vt:lpstr>
      <vt:lpstr>Opravy výfukové brzdy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12</cp:revision>
  <dcterms:created xsi:type="dcterms:W3CDTF">2013-05-26T05:40:14Z</dcterms:created>
  <dcterms:modified xsi:type="dcterms:W3CDTF">2013-11-12T12:23:26Z</dcterms:modified>
</cp:coreProperties>
</file>