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9" r:id="rId4"/>
    <p:sldId id="260" r:id="rId5"/>
    <p:sldId id="261" r:id="rId6"/>
    <p:sldId id="262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mn.cz/clanek-8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28814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Vyvažování kol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2719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66162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Podstata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to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stav celku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vůči několika osám.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Ideální stav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vyváženost.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Nevyvážek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je 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stav,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kterém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neleží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statická ani dynamická osa v ose otáčení kola.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9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Projevy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Vibrace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Nestejnoměrně opotřebený běhoun pneumatiky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Hlučnost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Prodloužení brzdné dráhy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Komfort  a pohodlí jízdy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590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Statický způsob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vyvažování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Vyvažujeme v jedné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rovině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využíváme gravitace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Používáme jednoduchý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podstavec s hřídelem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pouzdry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076" y="1340768"/>
            <a:ext cx="378042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141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Odstranění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původního  závaží z kola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Kolo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 hřídelí se nasadí vyvažovačku.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Necháme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aby vlastní tíhou ustálilo v nejtěžší místem dolů.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Toto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místo si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označte, kolo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pootočte 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90°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pusťte. Místo, kde se dole kolo zastaví, si opět označte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08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 startAt="5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jistotu kolo pootočte ještě jednou na druhou stranu a výsledek těchto tří bodů vám řekne, kde je nejtěžší místo kola. Přesně naproti tomuto místu přilepte závaží odhadnuté hmotnosti, pootočte kolem 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90°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sledujte, jestli se někam převažuje</a:t>
            </a:r>
          </a:p>
        </p:txBody>
      </p:sp>
    </p:spTree>
    <p:extLst>
      <p:ext uri="{BB962C8B-B14F-4D97-AF65-F5344CB8AC3E}">
        <p14:creationId xmlns:p14="http://schemas.microsoft.com/office/powerpoint/2010/main" val="305482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Vyvažování 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://www.cmn.cz/clanek-84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 a kol., Opravárenství a diagnostika II, ISBN 80-86073-88-2, Praha 2002, s.183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44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6480</TotalTime>
  <Words>303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Vyvažování kol</vt:lpstr>
      <vt:lpstr>Vyvažování kol</vt:lpstr>
      <vt:lpstr>Vyvažování kol</vt:lpstr>
      <vt:lpstr>Vyvažování kol</vt:lpstr>
      <vt:lpstr>Vyvažování kol</vt:lpstr>
      <vt:lpstr>Vyvažování kol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2013-05-26T05:42:33Z</dcterms:created>
  <dcterms:modified xsi:type="dcterms:W3CDTF">2013-11-12T12:26:59Z</dcterms:modified>
</cp:coreProperties>
</file>