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70" r:id="rId4"/>
    <p:sldId id="271" r:id="rId5"/>
    <p:sldId id="272" r:id="rId6"/>
    <p:sldId id="275" r:id="rId7"/>
    <p:sldId id="273" r:id="rId8"/>
    <p:sldId id="274" r:id="rId9"/>
    <p:sldId id="276" r:id="rId10"/>
    <p:sldId id="277" r:id="rId11"/>
    <p:sldId id="281" r:id="rId12"/>
    <p:sldId id="28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714A1D-7CD0-4C7D-B174-2E2F2B0556DB}" type="presOf" srcId="{B651F6E3-6281-48DB-9319-2AEAFDAE7572}" destId="{6BB5E863-4638-4E1D-BFDE-399D028AC4ED}" srcOrd="1" destOrd="0" presId="urn:microsoft.com/office/officeart/2005/8/layout/target3"/>
    <dgm:cxn modelId="{63E0AD9E-3A46-4A9F-99AF-9357A5CE3CC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1A8CB7-4994-4993-BE5F-77D75C413F69}" type="presOf" srcId="{4C35D32F-0EAB-4CD7-82EE-45574DC2A586}" destId="{8BEBB6EC-1DAA-4CAC-8A25-BC0FCBD5DBD5}" srcOrd="0" destOrd="0" presId="urn:microsoft.com/office/officeart/2005/8/layout/target3"/>
    <dgm:cxn modelId="{7C7C86A9-9D73-4F54-AE3C-CBAF99AB7089}" type="presOf" srcId="{D1B46980-6531-4606-95E6-44980827E919}" destId="{2BE915AB-18AA-4053-B92C-3BFC9ED204BB}" srcOrd="1" destOrd="0" presId="urn:microsoft.com/office/officeart/2005/8/layout/target3"/>
    <dgm:cxn modelId="{B5C61569-40B0-41C5-8F78-944248312AAA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FB56ADC-AD7B-4523-ABA9-AB9618847187}" type="presOf" srcId="{4C35D32F-0EAB-4CD7-82EE-45574DC2A586}" destId="{890E4F0B-2866-4A3F-A3C7-2A14B1797930}" srcOrd="1" destOrd="0" presId="urn:microsoft.com/office/officeart/2005/8/layout/target3"/>
    <dgm:cxn modelId="{27515D13-F6A3-4C33-87FA-B985E80CEC76}" type="presOf" srcId="{B651F6E3-6281-48DB-9319-2AEAFDAE7572}" destId="{619D679B-A015-4ECF-8348-D1034C574F40}" srcOrd="0" destOrd="0" presId="urn:microsoft.com/office/officeart/2005/8/layout/target3"/>
    <dgm:cxn modelId="{B0CB9968-D00F-46BB-99C0-31A6E4996CB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EE00B09-D4A6-446D-AD55-547279B2B493}" type="presOf" srcId="{757F3AB3-0718-4624-B441-E567A8F0AB56}" destId="{333A1088-737F-45CB-B68E-254E46348037}" srcOrd="0" destOrd="0" presId="urn:microsoft.com/office/officeart/2005/8/layout/target3"/>
    <dgm:cxn modelId="{0CF5BB85-D315-43E1-965C-FA772A2DFBDA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BF1704-23EC-41D0-B562-665EC4A5506C}" type="presOf" srcId="{D1B46980-6531-4606-95E6-44980827E919}" destId="{6140AFEC-043D-4C43-A2F9-D0F5331DF3A3}" srcOrd="0" destOrd="0" presId="urn:microsoft.com/office/officeart/2005/8/layout/target3"/>
    <dgm:cxn modelId="{E7289466-AB9E-4DB3-9488-2B4139C40D79}" type="presParOf" srcId="{333A1088-737F-45CB-B68E-254E46348037}" destId="{F5ABB229-8D3B-4694-996A-96F23CF14429}" srcOrd="0" destOrd="0" presId="urn:microsoft.com/office/officeart/2005/8/layout/target3"/>
    <dgm:cxn modelId="{D8349EDC-D2B1-401C-9F5C-21E2B30F709E}" type="presParOf" srcId="{333A1088-737F-45CB-B68E-254E46348037}" destId="{F41139FD-01EE-4571-8B17-4FB00FC51163}" srcOrd="1" destOrd="0" presId="urn:microsoft.com/office/officeart/2005/8/layout/target3"/>
    <dgm:cxn modelId="{3405810D-B3D3-49E4-B838-A4D61A08F3AE}" type="presParOf" srcId="{333A1088-737F-45CB-B68E-254E46348037}" destId="{D005CE8C-CC26-4C3E-AC11-E15060ECD759}" srcOrd="2" destOrd="0" presId="urn:microsoft.com/office/officeart/2005/8/layout/target3"/>
    <dgm:cxn modelId="{6789346F-49B3-4768-9A36-0F3C5136514E}" type="presParOf" srcId="{333A1088-737F-45CB-B68E-254E46348037}" destId="{2C702D82-9B77-49B7-9568-BB8EB47C3372}" srcOrd="3" destOrd="0" presId="urn:microsoft.com/office/officeart/2005/8/layout/target3"/>
    <dgm:cxn modelId="{3B576F96-A3A4-45B7-BDED-D0B1A611BE05}" type="presParOf" srcId="{333A1088-737F-45CB-B68E-254E46348037}" destId="{A52A0455-90FF-4808-ABD0-F02540D31D5A}" srcOrd="4" destOrd="0" presId="urn:microsoft.com/office/officeart/2005/8/layout/target3"/>
    <dgm:cxn modelId="{A86ED643-629B-480D-A7E3-2298978CD343}" type="presParOf" srcId="{333A1088-737F-45CB-B68E-254E46348037}" destId="{6140AFEC-043D-4C43-A2F9-D0F5331DF3A3}" srcOrd="5" destOrd="0" presId="urn:microsoft.com/office/officeart/2005/8/layout/target3"/>
    <dgm:cxn modelId="{1D44BCBF-3B1A-413C-86D5-CC2529489FBC}" type="presParOf" srcId="{333A1088-737F-45CB-B68E-254E46348037}" destId="{9358AC05-5D7D-4327-9F80-1AD486AEA664}" srcOrd="6" destOrd="0" presId="urn:microsoft.com/office/officeart/2005/8/layout/target3"/>
    <dgm:cxn modelId="{7DFE7E11-1C58-45B3-B061-399BEC733636}" type="presParOf" srcId="{333A1088-737F-45CB-B68E-254E46348037}" destId="{313FC574-E1CD-4FB4-B054-0B805CE0447D}" srcOrd="7" destOrd="0" presId="urn:microsoft.com/office/officeart/2005/8/layout/target3"/>
    <dgm:cxn modelId="{A5573BEA-9901-4CF7-A9ED-FEBD9CA564C8}" type="presParOf" srcId="{333A1088-737F-45CB-B68E-254E46348037}" destId="{619D679B-A015-4ECF-8348-D1034C574F40}" srcOrd="8" destOrd="0" presId="urn:microsoft.com/office/officeart/2005/8/layout/target3"/>
    <dgm:cxn modelId="{0830C40F-7052-4183-9244-B747AF39950A}" type="presParOf" srcId="{333A1088-737F-45CB-B68E-254E46348037}" destId="{322283A8-4A27-4CDA-BAE3-F381106A9174}" srcOrd="9" destOrd="0" presId="urn:microsoft.com/office/officeart/2005/8/layout/target3"/>
    <dgm:cxn modelId="{81F73496-B5A5-4A6E-9099-8C936AB9C5F7}" type="presParOf" srcId="{333A1088-737F-45CB-B68E-254E46348037}" destId="{FFC9F71D-1B4F-4AD9-A4A6-86ADEFC8AF5C}" srcOrd="10" destOrd="0" presId="urn:microsoft.com/office/officeart/2005/8/layout/target3"/>
    <dgm:cxn modelId="{C09439FE-85D5-4D36-BDAE-DCB69E0BFBD1}" type="presParOf" srcId="{333A1088-737F-45CB-B68E-254E46348037}" destId="{25B08C86-7E15-44DC-BE7F-FFB55DD49D12}" srcOrd="11" destOrd="0" presId="urn:microsoft.com/office/officeart/2005/8/layout/target3"/>
    <dgm:cxn modelId="{97F266B2-A895-4417-9F5C-07988F07ED34}" type="presParOf" srcId="{333A1088-737F-45CB-B68E-254E46348037}" destId="{76644BE8-9D7C-4C09-B250-3D10AF48CBB7}" srcOrd="12" destOrd="0" presId="urn:microsoft.com/office/officeart/2005/8/layout/target3"/>
    <dgm:cxn modelId="{6AA9BB57-7F43-4FE5-8164-55835B6EE30A}" type="presParOf" srcId="{333A1088-737F-45CB-B68E-254E46348037}" destId="{EE85B701-7295-41C0-BA7A-34D3756A2AE6}" srcOrd="13" destOrd="0" presId="urn:microsoft.com/office/officeart/2005/8/layout/target3"/>
    <dgm:cxn modelId="{12DA0FD3-E2E3-4A90-A580-66CE9EB4B7CE}" type="presParOf" srcId="{333A1088-737F-45CB-B68E-254E46348037}" destId="{8BEBB6EC-1DAA-4CAC-8A25-BC0FCBD5DBD5}" srcOrd="14" destOrd="0" presId="urn:microsoft.com/office/officeart/2005/8/layout/target3"/>
    <dgm:cxn modelId="{4F994AD9-E7AB-4CBE-AC71-C566E5A69503}" type="presParOf" srcId="{333A1088-737F-45CB-B68E-254E46348037}" destId="{AED2198E-93D5-4001-81B4-73124B309672}" srcOrd="15" destOrd="0" presId="urn:microsoft.com/office/officeart/2005/8/layout/target3"/>
    <dgm:cxn modelId="{D2143A15-B3DF-4068-98E6-ABA3AD2EA295}" type="presParOf" srcId="{333A1088-737F-45CB-B68E-254E46348037}" destId="{2BE915AB-18AA-4053-B92C-3BFC9ED204BB}" srcOrd="16" destOrd="0" presId="urn:microsoft.com/office/officeart/2005/8/layout/target3"/>
    <dgm:cxn modelId="{B97B5868-621B-4865-8927-E40171AAF731}" type="presParOf" srcId="{333A1088-737F-45CB-B68E-254E46348037}" destId="{6BB5E863-4638-4E1D-BFDE-399D028AC4ED}" srcOrd="17" destOrd="0" presId="urn:microsoft.com/office/officeart/2005/8/layout/target3"/>
    <dgm:cxn modelId="{05D54C2F-78C8-498C-AD99-D014DAC331EB}" type="presParOf" srcId="{333A1088-737F-45CB-B68E-254E46348037}" destId="{5A5FFA88-C948-4069-8E93-59FA12366E83}" srcOrd="18" destOrd="0" presId="urn:microsoft.com/office/officeart/2005/8/layout/target3"/>
    <dgm:cxn modelId="{CCA5B76D-A30C-4372-AB09-BDEDBEA1C014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Lokální uživatelské účty ve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jednom počítači můžeme mít více uživatelských účtů, kdy každý má své uživatelské prostředí (nastavení, plochu, složky...)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Učet může být s právy administrátora (správce stanice) nebo s omezeným přístupem (nemůže instalovat).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Účty mohou být chráněny heslem.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účtů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První uživatelský účet administrátora se vytváří již při instalaci systému.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Další účty vytváříme sami, ale pouze z pozice administrátora.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účtů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ovládacích panelech rozklikneme nabídku uživatelské účty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852936"/>
            <a:ext cx="4464496" cy="3349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3" y="2852936"/>
            <a:ext cx="4644008" cy="3364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účtů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Zde máme tyto možnosti: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Změnit účet</a:t>
            </a:r>
          </a:p>
          <a:p>
            <a:r>
              <a:rPr lang="cs-CZ" dirty="0" smtClean="0"/>
              <a:t>Vytvořit nový účet</a:t>
            </a:r>
          </a:p>
          <a:p>
            <a:r>
              <a:rPr lang="cs-CZ" dirty="0" smtClean="0"/>
              <a:t>Změnit způsob přihlašování a odhlašování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Změnit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Změna parametrů účtu, typ účtu (administrátor/úživatel s omezeným přístupem)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739993"/>
            <a:ext cx="5688632" cy="4118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nového účtu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Nastavujeme jméno a oprávnění, heslo nastavíme až po vytvoření uživatele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852936"/>
            <a:ext cx="4466274" cy="3240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852936"/>
            <a:ext cx="4499992" cy="3257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Účet Guest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 určen pro uživatele, kteří nemají svůj účet. Je to účet s právy „s omezeným přistupem“.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Používá se pro přístup při sdílení souboru mezi stanicemi.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414708"/>
            <a:ext cx="4752528" cy="3443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Příkazový 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Lze vytvářet uživatele i pomocí konzole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net users </a:t>
            </a:r>
            <a:r>
              <a:rPr lang="cs-CZ" dirty="0" smtClean="0"/>
              <a:t>jmeno heslo </a:t>
            </a:r>
            <a:r>
              <a:rPr lang="cs-CZ" b="1" dirty="0" smtClean="0"/>
              <a:t>/add</a:t>
            </a:r>
          </a:p>
          <a:p>
            <a:pPr>
              <a:buNone/>
            </a:pPr>
            <a:r>
              <a:rPr lang="cs-CZ" dirty="0" smtClean="0"/>
              <a:t>Vytvoří uživatele jmeno s omezeným oprávněním a heslem heslo</a:t>
            </a:r>
          </a:p>
          <a:p>
            <a:pPr>
              <a:buNone/>
            </a:pPr>
            <a:r>
              <a:rPr lang="cs-CZ" b="1" dirty="0" smtClean="0"/>
              <a:t>net localgroup </a:t>
            </a:r>
            <a:r>
              <a:rPr lang="cs-CZ" dirty="0" smtClean="0"/>
              <a:t>Administrators jmeno</a:t>
            </a:r>
            <a:r>
              <a:rPr lang="cs-CZ" b="1" dirty="0" smtClean="0"/>
              <a:t>/add</a:t>
            </a:r>
          </a:p>
          <a:p>
            <a:pPr>
              <a:buNone/>
            </a:pPr>
            <a:r>
              <a:rPr lang="cs-CZ" dirty="0" smtClean="0"/>
              <a:t>Přiřadí uživatele jmeno do skupiny Administrators = udělá z něj správce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Příkazový řádek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769633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r>
              <a:rPr lang="en-US" sz="2400" dirty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Nápověda OS </a:t>
            </a:r>
            <a:r>
              <a:rPr lang="cs-CZ" sz="2400" dirty="0"/>
              <a:t>Microsoft Windows XP 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/>
              <a:t>[3]</a:t>
            </a:r>
            <a:r>
              <a:rPr lang="cs-CZ" sz="2400" dirty="0"/>
              <a:t> </a:t>
            </a:r>
            <a:r>
              <a:rPr lang="cs-CZ" sz="2400" dirty="0" smtClean="0"/>
              <a:t>Obrázky použity z OS Microsoft Windows XP 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053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12 – </a:t>
            </a:r>
            <a:r>
              <a:rPr lang="cs-CZ" sz="3200" dirty="0" smtClean="0"/>
              <a:t>uživatelské účty ve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účet, skupina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vytvářet a zařazovat uživatele v OS Windows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smtClean="0"/>
              <a:t>: Prezentace slouží jako návod pro vytvoření uživatelů a zařazení do skupin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321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Lokální uživatelské účty ve Windows</vt:lpstr>
      <vt:lpstr>Vytvoření účtů</vt:lpstr>
      <vt:lpstr>Vytvoření účtů</vt:lpstr>
      <vt:lpstr>Vytvoření účtů</vt:lpstr>
      <vt:lpstr>Změnit účet</vt:lpstr>
      <vt:lpstr>Vytvoření nového účtu</vt:lpstr>
      <vt:lpstr>Účet Guest</vt:lpstr>
      <vt:lpstr>Příkazový řádek</vt:lpstr>
      <vt:lpstr>Příkazový řádek</vt:lpstr>
      <vt:lpstr>Prezentace aplikace PowerPoint</vt:lpstr>
      <vt:lpstr>Metodický list č. 12 – uživatelské účty ve Windows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22</cp:revision>
  <dcterms:created xsi:type="dcterms:W3CDTF">2012-09-16T12:33:35Z</dcterms:created>
  <dcterms:modified xsi:type="dcterms:W3CDTF">2013-02-28T10:18:02Z</dcterms:modified>
</cp:coreProperties>
</file>