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69" r:id="rId3"/>
    <p:sldId id="270" r:id="rId4"/>
    <p:sldId id="272" r:id="rId5"/>
    <p:sldId id="271" r:id="rId6"/>
    <p:sldId id="273" r:id="rId7"/>
    <p:sldId id="274" r:id="rId8"/>
    <p:sldId id="275" r:id="rId9"/>
    <p:sldId id="276" r:id="rId10"/>
    <p:sldId id="277" r:id="rId11"/>
    <p:sldId id="279" r:id="rId12"/>
    <p:sldId id="282" r:id="rId13"/>
    <p:sldId id="283" r:id="rId14"/>
    <p:sldId id="284" r:id="rId15"/>
    <p:sldId id="285" r:id="rId16"/>
    <p:sldId id="289" r:id="rId17"/>
    <p:sldId id="28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E411F8-0908-4ADA-9799-2AEF9DC69C42}" type="presOf" srcId="{D1B46980-6531-4606-95E6-44980827E919}" destId="{2BE915AB-18AA-4053-B92C-3BFC9ED204BB}" srcOrd="1" destOrd="0" presId="urn:microsoft.com/office/officeart/2005/8/layout/target3"/>
    <dgm:cxn modelId="{8B4E641D-CC9D-47FA-BAC2-399ACC70387C}" type="presOf" srcId="{B651F6E3-6281-48DB-9319-2AEAFDAE7572}" destId="{6BB5E863-4638-4E1D-BFDE-399D028AC4ED}" srcOrd="1" destOrd="0" presId="urn:microsoft.com/office/officeart/2005/8/layout/target3"/>
    <dgm:cxn modelId="{FC00D7B1-6219-45C3-8651-4CDCA77A7323}" type="presOf" srcId="{B651F6E3-6281-48DB-9319-2AEAFDAE7572}" destId="{619D679B-A015-4ECF-8348-D1034C574F40}" srcOrd="0" destOrd="0" presId="urn:microsoft.com/office/officeart/2005/8/layout/target3"/>
    <dgm:cxn modelId="{DE61D384-1402-4873-9F1C-E68A88B592D9}" type="presOf" srcId="{D8197B8C-B260-4A16-BDF4-0947B075E274}" destId="{25B08C86-7E15-44DC-BE7F-FFB55DD49D12}" srcOrd="0" destOrd="0" presId="urn:microsoft.com/office/officeart/2005/8/layout/target3"/>
    <dgm:cxn modelId="{891F20B2-E7A0-4DCD-94A4-545134F6F387}" type="presOf" srcId="{D1D4F407-5343-4D3F-B5B9-D407B03CAEB4}" destId="{AED2198E-93D5-4001-81B4-73124B309672}" srcOrd="1" destOrd="0" presId="urn:microsoft.com/office/officeart/2005/8/layout/target3"/>
    <dgm:cxn modelId="{579213A9-B6B9-4D0C-B5AC-D7392CFD8DA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803514D-07E9-484E-9768-E7908713B9B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CDB57F-2F70-43E2-B290-6D0F98563E0C}" type="presOf" srcId="{4C35D32F-0EAB-4CD7-82EE-45574DC2A586}" destId="{8BEBB6EC-1DAA-4CAC-8A25-BC0FCBD5DBD5}" srcOrd="0" destOrd="0" presId="urn:microsoft.com/office/officeart/2005/8/layout/target3"/>
    <dgm:cxn modelId="{894EAA3B-0A34-43FA-9C2E-066DBB8BF25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80C335-FFD4-4D2A-BDBF-260DD7DF381F}" type="presOf" srcId="{D8197B8C-B260-4A16-BDF4-0947B075E274}" destId="{5A5FFA88-C948-4069-8E93-59FA12366E83}" srcOrd="1" destOrd="0" presId="urn:microsoft.com/office/officeart/2005/8/layout/target3"/>
    <dgm:cxn modelId="{7F5590BA-874A-4932-8943-33D595926B1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CAC23A8-5FB7-45D6-B92E-4631108E20AD}" type="presParOf" srcId="{333A1088-737F-45CB-B68E-254E46348037}" destId="{F5ABB229-8D3B-4694-996A-96F23CF14429}" srcOrd="0" destOrd="0" presId="urn:microsoft.com/office/officeart/2005/8/layout/target3"/>
    <dgm:cxn modelId="{30592497-E6A0-4EA8-B0F3-C9F04BED248A}" type="presParOf" srcId="{333A1088-737F-45CB-B68E-254E46348037}" destId="{F41139FD-01EE-4571-8B17-4FB00FC51163}" srcOrd="1" destOrd="0" presId="urn:microsoft.com/office/officeart/2005/8/layout/target3"/>
    <dgm:cxn modelId="{0CE5E577-DB6D-46D5-907C-CF8E20FCF5B6}" type="presParOf" srcId="{333A1088-737F-45CB-B68E-254E46348037}" destId="{D005CE8C-CC26-4C3E-AC11-E15060ECD759}" srcOrd="2" destOrd="0" presId="urn:microsoft.com/office/officeart/2005/8/layout/target3"/>
    <dgm:cxn modelId="{C9464834-4C8A-48A1-A3AA-DA25CB10F2F6}" type="presParOf" srcId="{333A1088-737F-45CB-B68E-254E46348037}" destId="{2C702D82-9B77-49B7-9568-BB8EB47C3372}" srcOrd="3" destOrd="0" presId="urn:microsoft.com/office/officeart/2005/8/layout/target3"/>
    <dgm:cxn modelId="{D42C44B0-DF64-4DC4-8F65-43203AA0E885}" type="presParOf" srcId="{333A1088-737F-45CB-B68E-254E46348037}" destId="{A52A0455-90FF-4808-ABD0-F02540D31D5A}" srcOrd="4" destOrd="0" presId="urn:microsoft.com/office/officeart/2005/8/layout/target3"/>
    <dgm:cxn modelId="{9DA9EFD3-0261-4920-9464-2497758EB3F4}" type="presParOf" srcId="{333A1088-737F-45CB-B68E-254E46348037}" destId="{6140AFEC-043D-4C43-A2F9-D0F5331DF3A3}" srcOrd="5" destOrd="0" presId="urn:microsoft.com/office/officeart/2005/8/layout/target3"/>
    <dgm:cxn modelId="{CEE20538-A28A-45F2-8CDE-D518078E4860}" type="presParOf" srcId="{333A1088-737F-45CB-B68E-254E46348037}" destId="{9358AC05-5D7D-4327-9F80-1AD486AEA664}" srcOrd="6" destOrd="0" presId="urn:microsoft.com/office/officeart/2005/8/layout/target3"/>
    <dgm:cxn modelId="{F8B82ADA-F14B-472C-A577-2FCA0E0BD504}" type="presParOf" srcId="{333A1088-737F-45CB-B68E-254E46348037}" destId="{313FC574-E1CD-4FB4-B054-0B805CE0447D}" srcOrd="7" destOrd="0" presId="urn:microsoft.com/office/officeart/2005/8/layout/target3"/>
    <dgm:cxn modelId="{1EDAF659-6814-423C-922D-271285A4B3BF}" type="presParOf" srcId="{333A1088-737F-45CB-B68E-254E46348037}" destId="{619D679B-A015-4ECF-8348-D1034C574F40}" srcOrd="8" destOrd="0" presId="urn:microsoft.com/office/officeart/2005/8/layout/target3"/>
    <dgm:cxn modelId="{080FDD93-1F21-4B0A-B697-B167005DA313}" type="presParOf" srcId="{333A1088-737F-45CB-B68E-254E46348037}" destId="{322283A8-4A27-4CDA-BAE3-F381106A9174}" srcOrd="9" destOrd="0" presId="urn:microsoft.com/office/officeart/2005/8/layout/target3"/>
    <dgm:cxn modelId="{7FABB086-A5BA-47E0-9762-09283679A1DC}" type="presParOf" srcId="{333A1088-737F-45CB-B68E-254E46348037}" destId="{FFC9F71D-1B4F-4AD9-A4A6-86ADEFC8AF5C}" srcOrd="10" destOrd="0" presId="urn:microsoft.com/office/officeart/2005/8/layout/target3"/>
    <dgm:cxn modelId="{9C8DFB11-BD9A-4232-952C-93ED456D06A9}" type="presParOf" srcId="{333A1088-737F-45CB-B68E-254E46348037}" destId="{25B08C86-7E15-44DC-BE7F-FFB55DD49D12}" srcOrd="11" destOrd="0" presId="urn:microsoft.com/office/officeart/2005/8/layout/target3"/>
    <dgm:cxn modelId="{934956AF-F140-4DE4-BBA3-828283D7C200}" type="presParOf" srcId="{333A1088-737F-45CB-B68E-254E46348037}" destId="{76644BE8-9D7C-4C09-B250-3D10AF48CBB7}" srcOrd="12" destOrd="0" presId="urn:microsoft.com/office/officeart/2005/8/layout/target3"/>
    <dgm:cxn modelId="{883B357C-6C7A-4AE7-A9D3-CB14DBA258F3}" type="presParOf" srcId="{333A1088-737F-45CB-B68E-254E46348037}" destId="{EE85B701-7295-41C0-BA7A-34D3756A2AE6}" srcOrd="13" destOrd="0" presId="urn:microsoft.com/office/officeart/2005/8/layout/target3"/>
    <dgm:cxn modelId="{0FA06F17-3421-46D2-9CF3-189F4CD89ECB}" type="presParOf" srcId="{333A1088-737F-45CB-B68E-254E46348037}" destId="{8BEBB6EC-1DAA-4CAC-8A25-BC0FCBD5DBD5}" srcOrd="14" destOrd="0" presId="urn:microsoft.com/office/officeart/2005/8/layout/target3"/>
    <dgm:cxn modelId="{26AE3B7B-E7D3-4EB6-98C4-BFFDA65105B4}" type="presParOf" srcId="{333A1088-737F-45CB-B68E-254E46348037}" destId="{AED2198E-93D5-4001-81B4-73124B309672}" srcOrd="15" destOrd="0" presId="urn:microsoft.com/office/officeart/2005/8/layout/target3"/>
    <dgm:cxn modelId="{16DB84C6-CFFA-4FF7-885B-3E70CBB32064}" type="presParOf" srcId="{333A1088-737F-45CB-B68E-254E46348037}" destId="{2BE915AB-18AA-4053-B92C-3BFC9ED204BB}" srcOrd="16" destOrd="0" presId="urn:microsoft.com/office/officeart/2005/8/layout/target3"/>
    <dgm:cxn modelId="{B209D0EA-1C35-45F9-BAFC-D2C08A8F2836}" type="presParOf" srcId="{333A1088-737F-45CB-B68E-254E46348037}" destId="{6BB5E863-4638-4E1D-BFDE-399D028AC4ED}" srcOrd="17" destOrd="0" presId="urn:microsoft.com/office/officeart/2005/8/layout/target3"/>
    <dgm:cxn modelId="{4EA838DA-60CE-4751-A26D-77404D7BE5C3}" type="presParOf" srcId="{333A1088-737F-45CB-B68E-254E46348037}" destId="{5A5FFA88-C948-4069-8E93-59FA12366E83}" srcOrd="18" destOrd="0" presId="urn:microsoft.com/office/officeart/2005/8/layout/target3"/>
    <dgm:cxn modelId="{43F76EFD-8566-4601-8DB6-C6E258701424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Sdílení souborů v síťi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Sdílení souborů je jednou ze základních síťových služeb.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Data můžeme sdílet nejen na serverech, ale i na uživatelských stanicích v rámci pracovní skupiny/domény windows.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Sdílení na uživatelských stanicích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Oproti sdílení dat na souborovém serveru nenabízí takové možnosti a zabezpečení.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Sdílíme složky na místním disku stanice a uživatelé sítě na ně přistupují pomocí lokálních učtů této stanice.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pracovní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 málých sítích windows (do 10PC) používáme logické seskupení do pracovní skupiny.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Vlastnosti počítače </a:t>
            </a:r>
          </a:p>
          <a:p>
            <a:pPr>
              <a:buNone/>
            </a:pPr>
            <a:r>
              <a:rPr lang="cs-CZ" dirty="0" smtClean="0"/>
              <a:t>záložka Název počítače</a:t>
            </a:r>
          </a:p>
          <a:p>
            <a:pPr>
              <a:buNone/>
            </a:pPr>
            <a:r>
              <a:rPr lang="cs-CZ" dirty="0" smtClean="0"/>
              <a:t>tlačítko Změnit</a:t>
            </a:r>
          </a:p>
          <a:p>
            <a:pPr>
              <a:buNone/>
            </a:pPr>
            <a:r>
              <a:rPr lang="cs-CZ" dirty="0" smtClean="0"/>
              <a:t>nastavujem zde</a:t>
            </a:r>
          </a:p>
          <a:p>
            <a:pPr>
              <a:buNone/>
            </a:pPr>
            <a:r>
              <a:rPr lang="cs-CZ" dirty="0" smtClean="0"/>
              <a:t>Název a Skupinu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7887" y="3068960"/>
            <a:ext cx="4986113" cy="321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pomocí účtu Guest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Nejednodušší řešení sdílení, ale neřízené a bez autentizace. S možností nastavení čtení a zápisu do sdílené složky.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Nastavíme tyto podmínky: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Povolit sdílení souborů a tiskáren ve firewallu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Aktivovat uživatele Guest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Model sdílení v místních zásadách zabezpeční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Nasdílet složku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498178"/>
          </a:xfrm>
        </p:spPr>
        <p:txBody>
          <a:bodyPr>
            <a:normAutofit/>
          </a:bodyPr>
          <a:lstStyle/>
          <a:p>
            <a:r>
              <a:rPr lang="cs-CZ" dirty="0" smtClean="0"/>
              <a:t>Povolit sdílení souborů a tiskáren ve firewallu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144000" cy="3993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Ovládací panely – položka Brána firewall – záložka vyjímky</a:t>
            </a:r>
            <a:endParaRPr lang="cs-CZ" sz="3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22387"/>
            <a:ext cx="8640960" cy="403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Aktivace uživatele Guest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51763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Ovládací panely – Uživatelské učty – v účtu Guest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348880"/>
            <a:ext cx="9160243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sdílení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500" dirty="0" smtClean="0"/>
              <a:t>Ovládací panely – Nastroje pro správu – Místní nastavení zabezpečení</a:t>
            </a:r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r>
              <a:rPr lang="cs-CZ" sz="2500" dirty="0" smtClean="0"/>
              <a:t>Místní zásady – Možnosti zabezpečení </a:t>
            </a:r>
          </a:p>
          <a:p>
            <a:pPr algn="ctr">
              <a:buNone/>
            </a:pPr>
            <a:r>
              <a:rPr lang="cs-CZ" sz="2500" dirty="0" smtClean="0"/>
              <a:t>Model sdílení a zabezpečení = </a:t>
            </a:r>
            <a:r>
              <a:rPr lang="cs-CZ" sz="2500" b="1" dirty="0" smtClean="0"/>
              <a:t>Pouze hosté</a:t>
            </a:r>
            <a:endParaRPr lang="cs-CZ" sz="25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988840"/>
            <a:ext cx="7128792" cy="3797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Sdílení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Vybereme složku, kterou chceme sdílet:</a:t>
            </a:r>
          </a:p>
          <a:p>
            <a:pPr algn="ctr">
              <a:buNone/>
            </a:pPr>
            <a:r>
              <a:rPr lang="cs-CZ" dirty="0" smtClean="0"/>
              <a:t>Vlastnosti – záložka Sdílení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51708"/>
            <a:ext cx="5616624" cy="4206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pomocí klasických účtů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Složitější sdílení, řízené s autentizací.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Nastavíme tyto podmínky: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Povolit sdílení souborů a tiskáren ve firewallu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Zakázat uživatele Guest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Model sdílení v místních zásadách zabezpeční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Nasdílet složku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498178"/>
          </a:xfrm>
        </p:spPr>
        <p:txBody>
          <a:bodyPr>
            <a:normAutofit/>
          </a:bodyPr>
          <a:lstStyle/>
          <a:p>
            <a:r>
              <a:rPr lang="cs-CZ" dirty="0" smtClean="0"/>
              <a:t>Povolit sdílení souborů a tiskáren ve firewallu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144000" cy="3993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Ovládací panely – položka Brána firewall – záložka vyjímky</a:t>
            </a:r>
            <a:endParaRPr lang="cs-CZ" sz="3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22387"/>
            <a:ext cx="8640960" cy="403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Dektivace uživatele Guest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51763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Ovládací panely – Uživatelské učty – v účtu Guest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296037"/>
            <a:ext cx="7128792" cy="45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sdílení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500" dirty="0" smtClean="0"/>
              <a:t>Ovládací panely – Nástroje pro správu – Místní nastavení zabezpečení</a:t>
            </a:r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r>
              <a:rPr lang="cs-CZ" sz="2500" dirty="0" smtClean="0"/>
              <a:t>Místní zásady – Možnosti zabezpečení </a:t>
            </a:r>
          </a:p>
          <a:p>
            <a:pPr algn="ctr">
              <a:buNone/>
            </a:pPr>
            <a:r>
              <a:rPr lang="cs-CZ" sz="2500" dirty="0" smtClean="0"/>
              <a:t>Model sdílení a zabezpečení = </a:t>
            </a:r>
            <a:r>
              <a:rPr lang="cs-CZ" sz="2500" b="1" dirty="0" smtClean="0"/>
              <a:t>Klasicky</a:t>
            </a:r>
            <a:endParaRPr lang="cs-CZ" sz="25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988840"/>
            <a:ext cx="7200800" cy="3835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Sdílení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Vybereme složku, kterou chceme sdílet:</a:t>
            </a:r>
          </a:p>
          <a:p>
            <a:pPr algn="ctr">
              <a:buNone/>
            </a:pPr>
            <a:r>
              <a:rPr lang="cs-CZ" dirty="0" smtClean="0"/>
              <a:t>Vlastnosti – záložka Sdílení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01883"/>
            <a:ext cx="6840760" cy="4556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ke sdíleným složkám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Místa v síti – Zobrazit počítače ve skupině – vybereme stanici, která sdílí požadovaná data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6744" y="2612352"/>
            <a:ext cx="5663158" cy="42331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</a:t>
            </a:r>
            <a:r>
              <a:rPr lang="cs-CZ" sz="2400" dirty="0"/>
              <a:t>Microsoft Windows XP 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Microsoft Windows XP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13 – </a:t>
            </a:r>
            <a:r>
              <a:rPr lang="cs-CZ" sz="3200" dirty="0" smtClean="0"/>
              <a:t>sdílení souborů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sdílení souborů a jejich zabezpečení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sdílet a zabezpečit data v OS Windows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sdílení souborů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446</Words>
  <Application>Microsoft Office PowerPoint</Application>
  <PresentationFormat>Předvádění na obrazovce (4:3)</PresentationFormat>
  <Paragraphs>99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Sdílení souborů v síťi Windows</vt:lpstr>
      <vt:lpstr>Sdílení na uživatelských stanicích</vt:lpstr>
      <vt:lpstr>Nastavení pracovní skupiny</vt:lpstr>
      <vt:lpstr>Přístup pomocí účtu Guest</vt:lpstr>
      <vt:lpstr>Povolit sdílení souborů a tiskáren ve firewallu</vt:lpstr>
      <vt:lpstr>Aktivace uživatele Guest</vt:lpstr>
      <vt:lpstr>Model sdílení</vt:lpstr>
      <vt:lpstr>Sdílení složky</vt:lpstr>
      <vt:lpstr>Přístup pomocí klasických účtů</vt:lpstr>
      <vt:lpstr>Povolit sdílení souborů a tiskáren ve firewallu</vt:lpstr>
      <vt:lpstr>Dektivace uživatele Guest</vt:lpstr>
      <vt:lpstr>Model sdílení</vt:lpstr>
      <vt:lpstr>Sdílení složky</vt:lpstr>
      <vt:lpstr>Přístup ke sdíleným složkám</vt:lpstr>
      <vt:lpstr>Prezentace aplikace PowerPoint</vt:lpstr>
      <vt:lpstr>Metodický list č. 13 – sdílení souborů ve Windows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31</cp:revision>
  <dcterms:created xsi:type="dcterms:W3CDTF">2012-09-16T12:33:35Z</dcterms:created>
  <dcterms:modified xsi:type="dcterms:W3CDTF">2013-02-28T10:17:57Z</dcterms:modified>
</cp:coreProperties>
</file>