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9" r:id="rId3"/>
    <p:sldId id="270" r:id="rId4"/>
    <p:sldId id="271" r:id="rId5"/>
    <p:sldId id="272" r:id="rId6"/>
    <p:sldId id="273" r:id="rId7"/>
    <p:sldId id="277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B0658D-2AE0-4C39-AAC5-CC227CEF21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E96521A-6A7C-4DDB-B170-2485D8342C8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7264AF-ACA3-434B-814B-7D6E5C98715F}" type="presOf" srcId="{D8197B8C-B260-4A16-BDF4-0947B075E274}" destId="{5A5FFA88-C948-4069-8E93-59FA12366E83}" srcOrd="1" destOrd="0" presId="urn:microsoft.com/office/officeart/2005/8/layout/target3"/>
    <dgm:cxn modelId="{64CAC12B-90C5-483D-A995-4ACE4AD94CF6}" type="presOf" srcId="{757F3AB3-0718-4624-B441-E567A8F0AB56}" destId="{333A1088-737F-45CB-B68E-254E46348037}" srcOrd="0" destOrd="0" presId="urn:microsoft.com/office/officeart/2005/8/layout/target3"/>
    <dgm:cxn modelId="{6C01E7BA-61DD-4AE3-AF48-E7874C84403F}" type="presOf" srcId="{D1D4F407-5343-4D3F-B5B9-D407B03CAEB4}" destId="{D005CE8C-CC26-4C3E-AC11-E15060ECD759}" srcOrd="0" destOrd="0" presId="urn:microsoft.com/office/officeart/2005/8/layout/target3"/>
    <dgm:cxn modelId="{98093A77-440A-479A-BE87-0BA6F4B84762}" type="presOf" srcId="{D1D4F407-5343-4D3F-B5B9-D407B03CAEB4}" destId="{AED2198E-93D5-4001-81B4-73124B309672}" srcOrd="1" destOrd="0" presId="urn:microsoft.com/office/officeart/2005/8/layout/target3"/>
    <dgm:cxn modelId="{30224D9D-C977-497E-B804-FBD737E01FDE}" type="presOf" srcId="{B651F6E3-6281-48DB-9319-2AEAFDAE7572}" destId="{619D679B-A015-4ECF-8348-D1034C574F40}" srcOrd="0" destOrd="0" presId="urn:microsoft.com/office/officeart/2005/8/layout/target3"/>
    <dgm:cxn modelId="{578310D0-6BAD-414E-8EF2-387C45164C68}" type="presOf" srcId="{4C35D32F-0EAB-4CD7-82EE-45574DC2A586}" destId="{8BEBB6EC-1DAA-4CAC-8A25-BC0FCBD5DBD5}" srcOrd="0" destOrd="0" presId="urn:microsoft.com/office/officeart/2005/8/layout/target3"/>
    <dgm:cxn modelId="{4B1F6BA8-E8FA-405A-B593-86564983D85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5518FF3-758C-4333-82E1-EA2E7E183602}" type="presOf" srcId="{B651F6E3-6281-48DB-9319-2AEAFDAE7572}" destId="{6BB5E863-4638-4E1D-BFDE-399D028AC4ED}" srcOrd="1" destOrd="0" presId="urn:microsoft.com/office/officeart/2005/8/layout/target3"/>
    <dgm:cxn modelId="{03879AD6-8DBC-404B-8AB4-E193FA7ACF96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3AF276-5567-4510-979A-E861D6758F73}" type="presParOf" srcId="{333A1088-737F-45CB-B68E-254E46348037}" destId="{F5ABB229-8D3B-4694-996A-96F23CF14429}" srcOrd="0" destOrd="0" presId="urn:microsoft.com/office/officeart/2005/8/layout/target3"/>
    <dgm:cxn modelId="{BB1C685A-1FA9-40C2-BAA1-56E36C8B68D8}" type="presParOf" srcId="{333A1088-737F-45CB-B68E-254E46348037}" destId="{F41139FD-01EE-4571-8B17-4FB00FC51163}" srcOrd="1" destOrd="0" presId="urn:microsoft.com/office/officeart/2005/8/layout/target3"/>
    <dgm:cxn modelId="{FE3BE86E-CD75-449C-B307-B45C31AFE570}" type="presParOf" srcId="{333A1088-737F-45CB-B68E-254E46348037}" destId="{D005CE8C-CC26-4C3E-AC11-E15060ECD759}" srcOrd="2" destOrd="0" presId="urn:microsoft.com/office/officeart/2005/8/layout/target3"/>
    <dgm:cxn modelId="{507AD30D-233D-4DFF-9560-6A11B9DB4268}" type="presParOf" srcId="{333A1088-737F-45CB-B68E-254E46348037}" destId="{2C702D82-9B77-49B7-9568-BB8EB47C3372}" srcOrd="3" destOrd="0" presId="urn:microsoft.com/office/officeart/2005/8/layout/target3"/>
    <dgm:cxn modelId="{73B47DEF-8010-4975-9D6E-DFBDCF2711A2}" type="presParOf" srcId="{333A1088-737F-45CB-B68E-254E46348037}" destId="{A52A0455-90FF-4808-ABD0-F02540D31D5A}" srcOrd="4" destOrd="0" presId="urn:microsoft.com/office/officeart/2005/8/layout/target3"/>
    <dgm:cxn modelId="{4261F4EE-C03A-4C57-8EF1-314ED6F1B88B}" type="presParOf" srcId="{333A1088-737F-45CB-B68E-254E46348037}" destId="{6140AFEC-043D-4C43-A2F9-D0F5331DF3A3}" srcOrd="5" destOrd="0" presId="urn:microsoft.com/office/officeart/2005/8/layout/target3"/>
    <dgm:cxn modelId="{0D309D5C-2F1D-42CA-B820-59BA55C37150}" type="presParOf" srcId="{333A1088-737F-45CB-B68E-254E46348037}" destId="{9358AC05-5D7D-4327-9F80-1AD486AEA664}" srcOrd="6" destOrd="0" presId="urn:microsoft.com/office/officeart/2005/8/layout/target3"/>
    <dgm:cxn modelId="{78CCEA47-D49D-4458-A1B9-9922BB944395}" type="presParOf" srcId="{333A1088-737F-45CB-B68E-254E46348037}" destId="{313FC574-E1CD-4FB4-B054-0B805CE0447D}" srcOrd="7" destOrd="0" presId="urn:microsoft.com/office/officeart/2005/8/layout/target3"/>
    <dgm:cxn modelId="{72C4663B-EB4C-4412-9B29-361AC2B225C9}" type="presParOf" srcId="{333A1088-737F-45CB-B68E-254E46348037}" destId="{619D679B-A015-4ECF-8348-D1034C574F40}" srcOrd="8" destOrd="0" presId="urn:microsoft.com/office/officeart/2005/8/layout/target3"/>
    <dgm:cxn modelId="{C067A07C-82AC-4FBA-A02D-1A1BF765F727}" type="presParOf" srcId="{333A1088-737F-45CB-B68E-254E46348037}" destId="{322283A8-4A27-4CDA-BAE3-F381106A9174}" srcOrd="9" destOrd="0" presId="urn:microsoft.com/office/officeart/2005/8/layout/target3"/>
    <dgm:cxn modelId="{EA7E3E8A-56F9-4116-A8D6-56A7EC8C6A98}" type="presParOf" srcId="{333A1088-737F-45CB-B68E-254E46348037}" destId="{FFC9F71D-1B4F-4AD9-A4A6-86ADEFC8AF5C}" srcOrd="10" destOrd="0" presId="urn:microsoft.com/office/officeart/2005/8/layout/target3"/>
    <dgm:cxn modelId="{260060BC-0FAC-4565-8F5A-164910FC7F58}" type="presParOf" srcId="{333A1088-737F-45CB-B68E-254E46348037}" destId="{25B08C86-7E15-44DC-BE7F-FFB55DD49D12}" srcOrd="11" destOrd="0" presId="urn:microsoft.com/office/officeart/2005/8/layout/target3"/>
    <dgm:cxn modelId="{E5A85F4E-6E2D-4E7F-8D54-E4401BA74093}" type="presParOf" srcId="{333A1088-737F-45CB-B68E-254E46348037}" destId="{76644BE8-9D7C-4C09-B250-3D10AF48CBB7}" srcOrd="12" destOrd="0" presId="urn:microsoft.com/office/officeart/2005/8/layout/target3"/>
    <dgm:cxn modelId="{E6D85625-8CFC-4DC7-A199-8AF77D9DB272}" type="presParOf" srcId="{333A1088-737F-45CB-B68E-254E46348037}" destId="{EE85B701-7295-41C0-BA7A-34D3756A2AE6}" srcOrd="13" destOrd="0" presId="urn:microsoft.com/office/officeart/2005/8/layout/target3"/>
    <dgm:cxn modelId="{B4420259-BED9-4007-8F24-C592116D3DBD}" type="presParOf" srcId="{333A1088-737F-45CB-B68E-254E46348037}" destId="{8BEBB6EC-1DAA-4CAC-8A25-BC0FCBD5DBD5}" srcOrd="14" destOrd="0" presId="urn:microsoft.com/office/officeart/2005/8/layout/target3"/>
    <dgm:cxn modelId="{27C912DB-9A37-4CBF-A9BC-A334976060FB}" type="presParOf" srcId="{333A1088-737F-45CB-B68E-254E46348037}" destId="{AED2198E-93D5-4001-81B4-73124B309672}" srcOrd="15" destOrd="0" presId="urn:microsoft.com/office/officeart/2005/8/layout/target3"/>
    <dgm:cxn modelId="{2610F2EF-0485-433A-BE75-CFEA04AF9AC0}" type="presParOf" srcId="{333A1088-737F-45CB-B68E-254E46348037}" destId="{2BE915AB-18AA-4053-B92C-3BFC9ED204BB}" srcOrd="16" destOrd="0" presId="urn:microsoft.com/office/officeart/2005/8/layout/target3"/>
    <dgm:cxn modelId="{E5B7EA7D-559B-4F7A-AA43-DFD4B93FB1DC}" type="presParOf" srcId="{333A1088-737F-45CB-B68E-254E46348037}" destId="{6BB5E863-4638-4E1D-BFDE-399D028AC4ED}" srcOrd="17" destOrd="0" presId="urn:microsoft.com/office/officeart/2005/8/layout/target3"/>
    <dgm:cxn modelId="{0BFC49C5-40E2-4FB9-9157-9888FCA311E3}" type="presParOf" srcId="{333A1088-737F-45CB-B68E-254E46348037}" destId="{5A5FFA88-C948-4069-8E93-59FA12366E83}" srcOrd="18" destOrd="0" presId="urn:microsoft.com/office/officeart/2005/8/layout/target3"/>
    <dgm:cxn modelId="{C5E82D19-9C0D-417D-AFF4-602CFFF5DFE2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Vzdálený přístup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Vzdálený přístup na počítač v síti realizujeme pomocí přístupu na vzdálenou plochu, takže ovládáme systém v grafickém rozhraní.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Na vzdálenou plochu přistupujeme pomocí místích uživatelských účtů v daném počítači.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282154"/>
          </a:xfrm>
        </p:spPr>
        <p:txBody>
          <a:bodyPr>
            <a:noAutofit/>
          </a:bodyPr>
          <a:lstStyle/>
          <a:p>
            <a:r>
              <a:rPr lang="cs-CZ" dirty="0" smtClean="0"/>
              <a:t>Povolení vzdálené plochy ve firewallu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sz="3000" dirty="0" smtClean="0"/>
              <a:t>Ovládací panely – položka Brána firewall – záložka vyjímky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309604"/>
            <a:ext cx="6696744" cy="4548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Vzdálené plochy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 Vlastnostech počítače – záložka Vzdálený přístup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Povolíme a vybereme místní uživatele, kteří mohou vzdáleně přistupovat.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6003577" cy="3601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ke vzdálené ploše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Start – Příslušenství – Připojení ke vzdálené ploše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348880"/>
            <a:ext cx="5495925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ke vzdálené ploše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Zadáme IP adresu počítače ke kterému se chceme připojit, jméno a heslo uživatele.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08920"/>
            <a:ext cx="3591741" cy="41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</a:t>
            </a:r>
            <a:r>
              <a:rPr lang="cs-CZ" sz="2400" dirty="0"/>
              <a:t>Microsoft Windows XP 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Microsoft Windows XP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05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14 – </a:t>
            </a:r>
            <a:r>
              <a:rPr lang="cs-CZ" sz="3200" dirty="0" smtClean="0"/>
              <a:t>vzdálený přístup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vzdálená plocha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nastavovat přístup na vzdálenou plochu v OS Windows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222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Vzdálený přístup ve Windows</vt:lpstr>
      <vt:lpstr>Povolení vzdálené plochy ve firewallu</vt:lpstr>
      <vt:lpstr>Nastavení Vzdálené plochy</vt:lpstr>
      <vt:lpstr>Připojení ke vzdálené ploše</vt:lpstr>
      <vt:lpstr>Připojení ke vzdálené ploše</vt:lpstr>
      <vt:lpstr>Prezentace aplikace PowerPoint</vt:lpstr>
      <vt:lpstr>Metodický list č. 14 – vzdálený přístup ve Windows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2013-02-28T10:17:48Z</dcterms:modified>
</cp:coreProperties>
</file>