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69" r:id="rId3"/>
    <p:sldId id="281" r:id="rId4"/>
    <p:sldId id="271" r:id="rId5"/>
    <p:sldId id="272" r:id="rId6"/>
    <p:sldId id="273" r:id="rId7"/>
    <p:sldId id="274" r:id="rId8"/>
    <p:sldId id="275" r:id="rId9"/>
    <p:sldId id="284" r:id="rId10"/>
    <p:sldId id="28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96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 PROJEKTU: Podpora výuky v technických oborech 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S0Š Net Office Orlová, spol. s r.o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Bc. Petr Poledník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NÁZEV ŠABLONY: </a:t>
          </a:r>
          <a:r>
            <a:rPr lang="cs-CZ" sz="1600" dirty="0" smtClean="0"/>
            <a:t>III/2 – Inovace a zkvalitnění výuky prostřednictvím ICT</a:t>
          </a:r>
          <a:endParaRPr lang="cs-CZ" sz="11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CZ.1.07/1.5.00/34.0458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9958073-C521-4D8B-8801-36FBF7E953B4}" type="presOf" srcId="{B651F6E3-6281-48DB-9319-2AEAFDAE7572}" destId="{6BB5E863-4638-4E1D-BFDE-399D028AC4ED}" srcOrd="1" destOrd="0" presId="urn:microsoft.com/office/officeart/2005/8/layout/target3"/>
    <dgm:cxn modelId="{F2169480-8A36-4838-BD31-A88DBF51640A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4C2CBC1-3BEC-4241-97F6-8D53CB443675}" type="presOf" srcId="{4C35D32F-0EAB-4CD7-82EE-45574DC2A586}" destId="{8BEBB6EC-1DAA-4CAC-8A25-BC0FCBD5DBD5}" srcOrd="0" destOrd="0" presId="urn:microsoft.com/office/officeart/2005/8/layout/target3"/>
    <dgm:cxn modelId="{4F50D194-2E7C-4696-889B-EC6E9B4A09F0}" type="presOf" srcId="{B651F6E3-6281-48DB-9319-2AEAFDAE7572}" destId="{619D679B-A015-4ECF-8348-D1034C574F40}" srcOrd="0" destOrd="0" presId="urn:microsoft.com/office/officeart/2005/8/layout/target3"/>
    <dgm:cxn modelId="{C7B92354-470D-4D98-8FBE-5A70BFA7F51E}" type="presOf" srcId="{757F3AB3-0718-4624-B441-E567A8F0AB56}" destId="{333A1088-737F-45CB-B68E-254E46348037}" srcOrd="0" destOrd="0" presId="urn:microsoft.com/office/officeart/2005/8/layout/target3"/>
    <dgm:cxn modelId="{B5EB5E75-EAC8-4FCF-880E-DBF85BB29B2A}" type="presOf" srcId="{D1D4F407-5343-4D3F-B5B9-D407B03CAEB4}" destId="{D005CE8C-CC26-4C3E-AC11-E15060ECD759}" srcOrd="0" destOrd="0" presId="urn:microsoft.com/office/officeart/2005/8/layout/target3"/>
    <dgm:cxn modelId="{4337669C-4CA1-42CB-A76A-DB822270857B}" type="presOf" srcId="{D1D4F407-5343-4D3F-B5B9-D407B03CAEB4}" destId="{AED2198E-93D5-4001-81B4-73124B309672}" srcOrd="1" destOrd="0" presId="urn:microsoft.com/office/officeart/2005/8/layout/target3"/>
    <dgm:cxn modelId="{6230FB2E-3E58-4A3E-9E93-192984BFA4B0}" type="presOf" srcId="{D1B46980-6531-4606-95E6-44980827E919}" destId="{6140AFEC-043D-4C43-A2F9-D0F5331DF3A3}" srcOrd="0" destOrd="0" presId="urn:microsoft.com/office/officeart/2005/8/layout/target3"/>
    <dgm:cxn modelId="{82946E09-1C98-4FB1-B4F9-01569880C487}" type="presOf" srcId="{D1B46980-6531-4606-95E6-44980827E919}" destId="{2BE915AB-18AA-4053-B92C-3BFC9ED204BB}" srcOrd="1" destOrd="0" presId="urn:microsoft.com/office/officeart/2005/8/layout/target3"/>
    <dgm:cxn modelId="{604D9D4B-3F59-4E62-8B86-31573F078913}" type="presOf" srcId="{D8197B8C-B260-4A16-BDF4-0947B075E274}" destId="{5A5FFA88-C948-4069-8E93-59FA12366E83}" srcOrd="1" destOrd="0" presId="urn:microsoft.com/office/officeart/2005/8/layout/target3"/>
    <dgm:cxn modelId="{F7BB16C0-A670-4248-BBD5-B584620BF20F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229B40C-D8C1-4C86-A513-7C5BEBF16068}" type="presParOf" srcId="{333A1088-737F-45CB-B68E-254E46348037}" destId="{F5ABB229-8D3B-4694-996A-96F23CF14429}" srcOrd="0" destOrd="0" presId="urn:microsoft.com/office/officeart/2005/8/layout/target3"/>
    <dgm:cxn modelId="{0271EEB9-574A-43A8-BCE9-D232431349EB}" type="presParOf" srcId="{333A1088-737F-45CB-B68E-254E46348037}" destId="{F41139FD-01EE-4571-8B17-4FB00FC51163}" srcOrd="1" destOrd="0" presId="urn:microsoft.com/office/officeart/2005/8/layout/target3"/>
    <dgm:cxn modelId="{6AC11C94-3DCC-4E3D-94F3-594F437FE33F}" type="presParOf" srcId="{333A1088-737F-45CB-B68E-254E46348037}" destId="{D005CE8C-CC26-4C3E-AC11-E15060ECD759}" srcOrd="2" destOrd="0" presId="urn:microsoft.com/office/officeart/2005/8/layout/target3"/>
    <dgm:cxn modelId="{5A199C96-1480-4E5D-8E75-9F11CD01F9C5}" type="presParOf" srcId="{333A1088-737F-45CB-B68E-254E46348037}" destId="{2C702D82-9B77-49B7-9568-BB8EB47C3372}" srcOrd="3" destOrd="0" presId="urn:microsoft.com/office/officeart/2005/8/layout/target3"/>
    <dgm:cxn modelId="{44F60D3A-EB02-4B5A-86AE-EEDE9E633FAD}" type="presParOf" srcId="{333A1088-737F-45CB-B68E-254E46348037}" destId="{A52A0455-90FF-4808-ABD0-F02540D31D5A}" srcOrd="4" destOrd="0" presId="urn:microsoft.com/office/officeart/2005/8/layout/target3"/>
    <dgm:cxn modelId="{E3E200DC-383B-4204-A8D9-0DBB3AB3BDC6}" type="presParOf" srcId="{333A1088-737F-45CB-B68E-254E46348037}" destId="{6140AFEC-043D-4C43-A2F9-D0F5331DF3A3}" srcOrd="5" destOrd="0" presId="urn:microsoft.com/office/officeart/2005/8/layout/target3"/>
    <dgm:cxn modelId="{0CD92A2A-F2E8-48E8-AC1F-FACFB5A7F7AD}" type="presParOf" srcId="{333A1088-737F-45CB-B68E-254E46348037}" destId="{9358AC05-5D7D-4327-9F80-1AD486AEA664}" srcOrd="6" destOrd="0" presId="urn:microsoft.com/office/officeart/2005/8/layout/target3"/>
    <dgm:cxn modelId="{CDC2B710-9B18-49D3-BD9A-BF9E645BBD8D}" type="presParOf" srcId="{333A1088-737F-45CB-B68E-254E46348037}" destId="{313FC574-E1CD-4FB4-B054-0B805CE0447D}" srcOrd="7" destOrd="0" presId="urn:microsoft.com/office/officeart/2005/8/layout/target3"/>
    <dgm:cxn modelId="{E93ED224-D498-4724-9754-7A995962F1C5}" type="presParOf" srcId="{333A1088-737F-45CB-B68E-254E46348037}" destId="{619D679B-A015-4ECF-8348-D1034C574F40}" srcOrd="8" destOrd="0" presId="urn:microsoft.com/office/officeart/2005/8/layout/target3"/>
    <dgm:cxn modelId="{81F7A1C1-AEAA-4F47-AB0D-5271A4E9A16A}" type="presParOf" srcId="{333A1088-737F-45CB-B68E-254E46348037}" destId="{322283A8-4A27-4CDA-BAE3-F381106A9174}" srcOrd="9" destOrd="0" presId="urn:microsoft.com/office/officeart/2005/8/layout/target3"/>
    <dgm:cxn modelId="{86C5A752-5346-42D5-93A7-EA08AC443038}" type="presParOf" srcId="{333A1088-737F-45CB-B68E-254E46348037}" destId="{FFC9F71D-1B4F-4AD9-A4A6-86ADEFC8AF5C}" srcOrd="10" destOrd="0" presId="urn:microsoft.com/office/officeart/2005/8/layout/target3"/>
    <dgm:cxn modelId="{68C91009-620F-4112-81EF-CA16ADEC342D}" type="presParOf" srcId="{333A1088-737F-45CB-B68E-254E46348037}" destId="{25B08C86-7E15-44DC-BE7F-FFB55DD49D12}" srcOrd="11" destOrd="0" presId="urn:microsoft.com/office/officeart/2005/8/layout/target3"/>
    <dgm:cxn modelId="{09E48211-694F-45DB-A1F4-E474077F2504}" type="presParOf" srcId="{333A1088-737F-45CB-B68E-254E46348037}" destId="{76644BE8-9D7C-4C09-B250-3D10AF48CBB7}" srcOrd="12" destOrd="0" presId="urn:microsoft.com/office/officeart/2005/8/layout/target3"/>
    <dgm:cxn modelId="{75A3885A-D1F2-43D5-B328-BD24E98A38D4}" type="presParOf" srcId="{333A1088-737F-45CB-B68E-254E46348037}" destId="{EE85B701-7295-41C0-BA7A-34D3756A2AE6}" srcOrd="13" destOrd="0" presId="urn:microsoft.com/office/officeart/2005/8/layout/target3"/>
    <dgm:cxn modelId="{EB7E2F78-2865-4686-B020-97EBE6F77AA9}" type="presParOf" srcId="{333A1088-737F-45CB-B68E-254E46348037}" destId="{8BEBB6EC-1DAA-4CAC-8A25-BC0FCBD5DBD5}" srcOrd="14" destOrd="0" presId="urn:microsoft.com/office/officeart/2005/8/layout/target3"/>
    <dgm:cxn modelId="{05ED5FEB-2BFF-4FB5-A13F-DCDFC11CD2CB}" type="presParOf" srcId="{333A1088-737F-45CB-B68E-254E46348037}" destId="{AED2198E-93D5-4001-81B4-73124B309672}" srcOrd="15" destOrd="0" presId="urn:microsoft.com/office/officeart/2005/8/layout/target3"/>
    <dgm:cxn modelId="{6A95931E-71FC-429E-8AB3-1E7CC0ECF077}" type="presParOf" srcId="{333A1088-737F-45CB-B68E-254E46348037}" destId="{2BE915AB-18AA-4053-B92C-3BFC9ED204BB}" srcOrd="16" destOrd="0" presId="urn:microsoft.com/office/officeart/2005/8/layout/target3"/>
    <dgm:cxn modelId="{E9FE4D40-7A61-46C9-8F2C-C88BEE8EE402}" type="presParOf" srcId="{333A1088-737F-45CB-B68E-254E46348037}" destId="{6BB5E863-4638-4E1D-BFDE-399D028AC4ED}" srcOrd="17" destOrd="0" presId="urn:microsoft.com/office/officeart/2005/8/layout/target3"/>
    <dgm:cxn modelId="{B37209F0-508D-45EE-9B2F-6942F98AAE1E}" type="presParOf" srcId="{333A1088-737F-45CB-B68E-254E46348037}" destId="{5A5FFA88-C948-4069-8E93-59FA12366E83}" srcOrd="18" destOrd="0" presId="urn:microsoft.com/office/officeart/2005/8/layout/target3"/>
    <dgm:cxn modelId="{1491F5A9-CE38-4134-982F-E906C66546BD}" type="presParOf" srcId="{333A1088-737F-45CB-B68E-254E46348037}" destId="{890E4F0B-2866-4A3F-A3C7-2A14B1797930}" srcOrd="19" destOrd="0" presId="urn:microsoft.com/office/officeart/2005/8/layout/target3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835746" cy="28357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17873" y="0"/>
          <a:ext cx="6503007" cy="28357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S0Š Net Office Orlová, spol. s r.o</a:t>
          </a:r>
          <a:endParaRPr lang="cs-CZ" sz="2000" kern="1200" dirty="0"/>
        </a:p>
      </dsp:txBody>
      <dsp:txXfrm>
        <a:off x="1417873" y="0"/>
        <a:ext cx="6503007" cy="453719"/>
      </dsp:txXfrm>
    </dsp:sp>
    <dsp:sp modelId="{A52A0455-90FF-4808-ABD0-F02540D31D5A}">
      <dsp:nvSpPr>
        <dsp:cNvPr id="0" name=""/>
        <dsp:cNvSpPr/>
      </dsp:nvSpPr>
      <dsp:spPr>
        <a:xfrm>
          <a:off x="297753" y="453719"/>
          <a:ext cx="2240239" cy="22402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17873" y="453719"/>
          <a:ext cx="6503007" cy="22402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Bc. Petr Poledník</a:t>
          </a:r>
          <a:endParaRPr lang="cs-CZ" sz="1400" kern="1200" dirty="0"/>
        </a:p>
      </dsp:txBody>
      <dsp:txXfrm>
        <a:off x="1417873" y="453719"/>
        <a:ext cx="6503007" cy="453719"/>
      </dsp:txXfrm>
    </dsp:sp>
    <dsp:sp modelId="{313FC574-E1CD-4FB4-B054-0B805CE0447D}">
      <dsp:nvSpPr>
        <dsp:cNvPr id="0" name=""/>
        <dsp:cNvSpPr/>
      </dsp:nvSpPr>
      <dsp:spPr>
        <a:xfrm>
          <a:off x="595506" y="907438"/>
          <a:ext cx="1644732" cy="16447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417873" y="907438"/>
          <a:ext cx="6503007" cy="16447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PROJEKTU: Podpora výuky v technických oborech </a:t>
          </a:r>
          <a:endParaRPr lang="cs-CZ" sz="1400" kern="1200" dirty="0"/>
        </a:p>
      </dsp:txBody>
      <dsp:txXfrm>
        <a:off x="1417873" y="907438"/>
        <a:ext cx="6503007" cy="453719"/>
      </dsp:txXfrm>
    </dsp:sp>
    <dsp:sp modelId="{FFC9F71D-1B4F-4AD9-A4A6-86ADEFC8AF5C}">
      <dsp:nvSpPr>
        <dsp:cNvPr id="0" name=""/>
        <dsp:cNvSpPr/>
      </dsp:nvSpPr>
      <dsp:spPr>
        <a:xfrm>
          <a:off x="893259" y="1361158"/>
          <a:ext cx="1049226" cy="104922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417873" y="1361158"/>
          <a:ext cx="6503007" cy="10492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ŠABLONY: </a:t>
          </a:r>
          <a:r>
            <a:rPr lang="cs-CZ" sz="1600" kern="1200" dirty="0" smtClean="0"/>
            <a:t>III/2 – Inovace a zkvalitnění výuky prostřednictvím ICT</a:t>
          </a:r>
          <a:endParaRPr lang="cs-CZ" sz="1100" kern="1200" dirty="0"/>
        </a:p>
      </dsp:txBody>
      <dsp:txXfrm>
        <a:off x="1417873" y="1361158"/>
        <a:ext cx="6503007" cy="453719"/>
      </dsp:txXfrm>
    </dsp:sp>
    <dsp:sp modelId="{EE85B701-7295-41C0-BA7A-34D3756A2AE6}">
      <dsp:nvSpPr>
        <dsp:cNvPr id="0" name=""/>
        <dsp:cNvSpPr/>
      </dsp:nvSpPr>
      <dsp:spPr>
        <a:xfrm>
          <a:off x="1191013" y="1814877"/>
          <a:ext cx="453719" cy="45371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417873" y="1814877"/>
          <a:ext cx="6503007" cy="4537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CZ.1.07/1.5.00/34.0458 </a:t>
          </a:r>
          <a:endParaRPr lang="cs-CZ" sz="2000" kern="1200" dirty="0"/>
        </a:p>
      </dsp:txBody>
      <dsp:txXfrm>
        <a:off x="1417873" y="1814877"/>
        <a:ext cx="6503007" cy="4537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04B66-89DA-4FFC-A1CD-AED5563EDBF9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BD64A-E32E-4FB4-B362-A558C8143E8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38169776"/>
              </p:ext>
            </p:extLst>
          </p:nvPr>
        </p:nvGraphicFramePr>
        <p:xfrm>
          <a:off x="611560" y="620688"/>
          <a:ext cx="7920880" cy="2835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013176"/>
            <a:ext cx="5407152" cy="1045464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2771800" y="3861048"/>
            <a:ext cx="40324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/>
              <a:t>TÉMA: Počítačové systémy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911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Nastavení síťové karty v Linuxu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Pro správné a funkční připojení k síti je potřeba mít zkonfigurovaný protokol TCP/IP síťové karty.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Protokol TCP/IP konfigurujeme buď manuálně, nebo jej nastaví automaticky DHCP server.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Parametry TCP/IP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IP adresa – adresa stanice</a:t>
            </a:r>
          </a:p>
          <a:p>
            <a:pPr>
              <a:buNone/>
            </a:pPr>
            <a:r>
              <a:rPr lang="cs-CZ" dirty="0" smtClean="0"/>
              <a:t>Maska podsítě – rozsah sítě</a:t>
            </a:r>
          </a:p>
          <a:p>
            <a:pPr>
              <a:buNone/>
            </a:pPr>
            <a:r>
              <a:rPr lang="cs-CZ" dirty="0" smtClean="0"/>
              <a:t>Výchozí brána – adresa rozhraní LAN/WAN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Upřednostňovaný server DNS – adresa DNS serveru</a:t>
            </a:r>
          </a:p>
          <a:p>
            <a:pPr>
              <a:buNone/>
            </a:pPr>
            <a:r>
              <a:rPr lang="cs-CZ" dirty="0" smtClean="0"/>
              <a:t>Nahradní server DNS – náhradní  DNS server pokud upřednostňovaný není k dispozici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79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Postup nastavení v GUI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 systémovém nastavení vybereme síť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310417"/>
            <a:ext cx="5140797" cy="4547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Postup </a:t>
            </a:r>
            <a:r>
              <a:rPr lang="cs-CZ" dirty="0"/>
              <a:t>nastavení v GUI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Vybereme typ (drátové = </a:t>
            </a:r>
            <a:r>
              <a:rPr lang="cs-CZ" dirty="0" err="1" smtClean="0"/>
              <a:t>ethernetové</a:t>
            </a:r>
            <a:r>
              <a:rPr lang="cs-CZ" dirty="0" smtClean="0"/>
              <a:t>) připojení 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858" y="2348880"/>
            <a:ext cx="7065963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Postup nastavení </a:t>
            </a:r>
            <a:r>
              <a:rPr lang="cs-CZ" dirty="0"/>
              <a:t>v GUI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V záložce IPv4 si nastavíme námi požadované parametry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238375"/>
            <a:ext cx="4324350" cy="461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Postup nastavení na konzoli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K nastavení musíme mít práva uživatele ROOT, takže před příkazem konfigurace síťové karty IFCONFIG s námi požadovanými parametry použijeme příkaz SUDO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93" y="4005064"/>
            <a:ext cx="8780463" cy="212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Postup nastavení </a:t>
            </a:r>
            <a:r>
              <a:rPr lang="cs-CZ" dirty="0"/>
              <a:t>na konzoli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7136" y="119675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/>
              <a:t>V</a:t>
            </a:r>
            <a:r>
              <a:rPr lang="cs-CZ" dirty="0" smtClean="0"/>
              <a:t>ýpis parametrů jednotlivých síťových zařízení</a:t>
            </a:r>
            <a:endParaRPr lang="cs-CZ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034" y="1745397"/>
            <a:ext cx="8317321" cy="5135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115616" y="548680"/>
            <a:ext cx="62646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Zdroje informací:</a:t>
            </a:r>
          </a:p>
          <a:p>
            <a:endParaRPr lang="cs-CZ" sz="2400" dirty="0"/>
          </a:p>
          <a:p>
            <a:r>
              <a:rPr lang="en-US" sz="2400" dirty="0"/>
              <a:t>[1]</a:t>
            </a:r>
            <a:r>
              <a:rPr lang="cs-CZ" sz="2400" dirty="0"/>
              <a:t> Vlastní </a:t>
            </a:r>
            <a:r>
              <a:rPr lang="cs-CZ" sz="2400" dirty="0" smtClean="0"/>
              <a:t>zdroje</a:t>
            </a:r>
          </a:p>
          <a:p>
            <a:r>
              <a:rPr lang="en-US" sz="2400" dirty="0"/>
              <a:t>[2]</a:t>
            </a:r>
            <a:r>
              <a:rPr lang="cs-CZ" sz="2400" dirty="0"/>
              <a:t> </a:t>
            </a:r>
            <a:r>
              <a:rPr lang="cs-CZ" sz="2400" dirty="0" smtClean="0"/>
              <a:t>Nápověda OS Linux </a:t>
            </a:r>
            <a:r>
              <a:rPr lang="cs-CZ" sz="2400" dirty="0" err="1" smtClean="0"/>
              <a:t>Ubuntu</a:t>
            </a:r>
            <a:endParaRPr lang="cs-CZ" sz="2400" dirty="0" smtClean="0"/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2780928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Citace:</a:t>
            </a:r>
          </a:p>
          <a:p>
            <a:endParaRPr lang="cs-CZ" sz="2400" dirty="0" smtClean="0"/>
          </a:p>
          <a:p>
            <a:r>
              <a:rPr lang="en-US" sz="2400" dirty="0"/>
              <a:t>[3]</a:t>
            </a:r>
            <a:r>
              <a:rPr lang="cs-CZ" sz="2400" dirty="0"/>
              <a:t> </a:t>
            </a:r>
            <a:r>
              <a:rPr lang="cs-CZ" sz="2400" dirty="0" smtClean="0"/>
              <a:t>Obrázky použity z OS </a:t>
            </a:r>
            <a:r>
              <a:rPr lang="cs-CZ" sz="2400" dirty="0"/>
              <a:t>Linux </a:t>
            </a:r>
            <a:r>
              <a:rPr lang="cs-CZ" sz="2400" dirty="0" err="1"/>
              <a:t>Ubuntu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5392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100" b="1" dirty="0" smtClean="0"/>
              <a:t>Metodický list č. 16 – </a:t>
            </a:r>
            <a:r>
              <a:rPr lang="cs-CZ" sz="3200" dirty="0" smtClean="0"/>
              <a:t>nastavení sítové karty v Linuxu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Zpracoval:</a:t>
            </a:r>
            <a:r>
              <a:rPr lang="cs-CZ" dirty="0" smtClean="0"/>
              <a:t> Bc. Petr Poledník</a:t>
            </a:r>
          </a:p>
          <a:p>
            <a:pPr>
              <a:buNone/>
            </a:pPr>
            <a:r>
              <a:rPr lang="cs-CZ" b="1" dirty="0" smtClean="0"/>
              <a:t>Cílová skupina: </a:t>
            </a:r>
            <a:r>
              <a:rPr lang="cs-CZ" dirty="0" smtClean="0"/>
              <a:t>žáci středních škol</a:t>
            </a:r>
          </a:p>
          <a:p>
            <a:pPr>
              <a:buNone/>
            </a:pPr>
            <a:r>
              <a:rPr lang="cs-CZ" b="1" dirty="0" smtClean="0"/>
              <a:t>Rok vytvoření: </a:t>
            </a:r>
            <a:r>
              <a:rPr lang="cs-CZ" dirty="0" smtClean="0"/>
              <a:t>2012</a:t>
            </a:r>
          </a:p>
          <a:p>
            <a:pPr>
              <a:buNone/>
            </a:pPr>
            <a:r>
              <a:rPr lang="cs-CZ" b="1" dirty="0" smtClean="0"/>
              <a:t>Anotace a cíl: </a:t>
            </a:r>
            <a:r>
              <a:rPr lang="cs-CZ" dirty="0" smtClean="0"/>
              <a:t>síťová karta, IP adresa a maska</a:t>
            </a:r>
          </a:p>
          <a:p>
            <a:pPr>
              <a:buNone/>
            </a:pPr>
            <a:r>
              <a:rPr lang="cs-CZ" b="1" dirty="0" smtClean="0"/>
              <a:t>Předpokládaný přínos (výstup): </a:t>
            </a:r>
            <a:r>
              <a:rPr lang="cs-CZ" dirty="0" smtClean="0"/>
              <a:t>žáci se naučí prakticky nastavovat síťovou kartu v OS Linux</a:t>
            </a:r>
          </a:p>
          <a:p>
            <a:pPr>
              <a:buNone/>
            </a:pPr>
            <a:r>
              <a:rPr lang="cs-CZ" b="1" dirty="0" smtClean="0"/>
              <a:t>Pomůcky</a:t>
            </a:r>
            <a:r>
              <a:rPr lang="cs-CZ" dirty="0" smtClean="0"/>
              <a:t>: dataprojektor, počítač</a:t>
            </a:r>
          </a:p>
          <a:p>
            <a:pPr>
              <a:buNone/>
            </a:pPr>
            <a:r>
              <a:rPr lang="cs-CZ" b="1" dirty="0" smtClean="0"/>
              <a:t>Předpokládaný čas: </a:t>
            </a:r>
            <a:r>
              <a:rPr lang="cs-CZ" dirty="0" smtClean="0"/>
              <a:t>30 minut</a:t>
            </a:r>
          </a:p>
          <a:p>
            <a:pPr>
              <a:buNone/>
            </a:pPr>
            <a:r>
              <a:rPr lang="cs-CZ" b="1" dirty="0" smtClean="0"/>
              <a:t>Postup</a:t>
            </a:r>
            <a:r>
              <a:rPr lang="cs-CZ" dirty="0" smtClean="0"/>
              <a:t>: Prezentace slouží jako návod pro nastavení síťové karty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r>
              <a:rPr lang="cs-CZ" dirty="0" smtClean="0"/>
              <a:t>Souhlasím se zveřejněním mého příspěvku v knižní či elektronické podobě, jako metodického materiálu.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261</Words>
  <Application>Microsoft Office PowerPoint</Application>
  <PresentationFormat>Předvádění na obrazovce (4:3)</PresentationFormat>
  <Paragraphs>45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Nastavení síťové karty v Linuxu</vt:lpstr>
      <vt:lpstr>Parametry TCP/IP</vt:lpstr>
      <vt:lpstr>Postup nastavení v GUI</vt:lpstr>
      <vt:lpstr>Postup nastavení v GUI </vt:lpstr>
      <vt:lpstr>Postup nastavení v GUI </vt:lpstr>
      <vt:lpstr>Postup nastavení na konzoli </vt:lpstr>
      <vt:lpstr>Postup nastavení na konzoli </vt:lpstr>
      <vt:lpstr>Prezentace aplikace PowerPoint</vt:lpstr>
      <vt:lpstr>Metodický list č. 16 – nastavení sítové karty v Linuxu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olga</dc:creator>
  <cp:lastModifiedBy>Mirka</cp:lastModifiedBy>
  <cp:revision>24</cp:revision>
  <dcterms:created xsi:type="dcterms:W3CDTF">2012-09-16T12:33:35Z</dcterms:created>
  <dcterms:modified xsi:type="dcterms:W3CDTF">2013-02-28T10:17:41Z</dcterms:modified>
</cp:coreProperties>
</file>