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0" r:id="rId2"/>
    <p:sldId id="269" r:id="rId3"/>
    <p:sldId id="275" r:id="rId4"/>
    <p:sldId id="276" r:id="rId5"/>
    <p:sldId id="279" r:id="rId6"/>
    <p:sldId id="27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96" y="-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 PROJEKTU: Podpora výuky v technických oborech 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S0Š Net Office Orlová, spol. s r.o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Bc. Petr Poledník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NÁZEV ŠABLONY: </a:t>
          </a:r>
          <a:r>
            <a:rPr lang="cs-CZ" sz="1600" dirty="0" smtClean="0"/>
            <a:t>III/2 – Inovace a zkvalitnění výuky prostřednictvím ICT</a:t>
          </a:r>
          <a:endParaRPr lang="cs-CZ" sz="11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CZ.1.07/1.5.00/34.0458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34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46984A9-90E2-4BD2-A21D-26ECA5DFFACE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575F3946-A24F-4AA9-AA4C-5BD7A88979CE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34367BF-7E50-481C-B1B1-EB0A900FDBF1}" type="presOf" srcId="{D8197B8C-B260-4A16-BDF4-0947B075E274}" destId="{5A5FFA88-C948-4069-8E93-59FA12366E83}" srcOrd="1" destOrd="0" presId="urn:microsoft.com/office/officeart/2005/8/layout/target3"/>
    <dgm:cxn modelId="{11B89B13-2C58-40E4-B1D3-A0DA87F2994A}" type="presOf" srcId="{D1D4F407-5343-4D3F-B5B9-D407B03CAEB4}" destId="{D005CE8C-CC26-4C3E-AC11-E15060ECD759}" srcOrd="0" destOrd="0" presId="urn:microsoft.com/office/officeart/2005/8/layout/target3"/>
    <dgm:cxn modelId="{73743C07-DEE8-4171-BBB4-A88CE6B1ABB4}" type="presOf" srcId="{B651F6E3-6281-48DB-9319-2AEAFDAE7572}" destId="{6BB5E863-4638-4E1D-BFDE-399D028AC4ED}" srcOrd="1" destOrd="0" presId="urn:microsoft.com/office/officeart/2005/8/layout/target3"/>
    <dgm:cxn modelId="{82EDB751-CE69-4AC5-A56E-C4D2A5AD3CF4}" type="presOf" srcId="{D1B46980-6531-4606-95E6-44980827E919}" destId="{6140AFEC-043D-4C43-A2F9-D0F5331DF3A3}" srcOrd="0" destOrd="0" presId="urn:microsoft.com/office/officeart/2005/8/layout/target3"/>
    <dgm:cxn modelId="{59A56D6E-F7AF-4D84-B686-C2ADA4BE1F29}" type="presOf" srcId="{B651F6E3-6281-48DB-9319-2AEAFDAE7572}" destId="{619D679B-A015-4ECF-8348-D1034C574F40}" srcOrd="0" destOrd="0" presId="urn:microsoft.com/office/officeart/2005/8/layout/target3"/>
    <dgm:cxn modelId="{0F3E0E55-7447-4DD8-9DC7-D884070D7DCB}" type="presOf" srcId="{757F3AB3-0718-4624-B441-E567A8F0AB56}" destId="{333A1088-737F-45CB-B68E-254E46348037}" srcOrd="0" destOrd="0" presId="urn:microsoft.com/office/officeart/2005/8/layout/target3"/>
    <dgm:cxn modelId="{929F5898-70CE-4291-AB0C-78198FF4E98F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190BBD3-1233-4D43-A2D4-EFEA29F4A6DC}" type="presOf" srcId="{4C35D32F-0EAB-4CD7-82EE-45574DC2A586}" destId="{890E4F0B-2866-4A3F-A3C7-2A14B1797930}" srcOrd="1" destOrd="0" presId="urn:microsoft.com/office/officeart/2005/8/layout/target3"/>
    <dgm:cxn modelId="{1DF80697-F28A-4DB6-98AC-ACACBEB6FD94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8FE78C3F-9DCA-43E2-8FA5-58BBB962ACC1}" type="presParOf" srcId="{333A1088-737F-45CB-B68E-254E46348037}" destId="{F5ABB229-8D3B-4694-996A-96F23CF14429}" srcOrd="0" destOrd="0" presId="urn:microsoft.com/office/officeart/2005/8/layout/target3"/>
    <dgm:cxn modelId="{CD385D75-F43B-4484-9641-B3BE7B5C9FA5}" type="presParOf" srcId="{333A1088-737F-45CB-B68E-254E46348037}" destId="{F41139FD-01EE-4571-8B17-4FB00FC51163}" srcOrd="1" destOrd="0" presId="urn:microsoft.com/office/officeart/2005/8/layout/target3"/>
    <dgm:cxn modelId="{04AA1449-EEFC-4175-AB48-5062939DE163}" type="presParOf" srcId="{333A1088-737F-45CB-B68E-254E46348037}" destId="{D005CE8C-CC26-4C3E-AC11-E15060ECD759}" srcOrd="2" destOrd="0" presId="urn:microsoft.com/office/officeart/2005/8/layout/target3"/>
    <dgm:cxn modelId="{D3FA7E20-C690-4340-BC78-71697C83804F}" type="presParOf" srcId="{333A1088-737F-45CB-B68E-254E46348037}" destId="{2C702D82-9B77-49B7-9568-BB8EB47C3372}" srcOrd="3" destOrd="0" presId="urn:microsoft.com/office/officeart/2005/8/layout/target3"/>
    <dgm:cxn modelId="{4F74F729-CC34-49C1-8A99-0346CD9C0917}" type="presParOf" srcId="{333A1088-737F-45CB-B68E-254E46348037}" destId="{A52A0455-90FF-4808-ABD0-F02540D31D5A}" srcOrd="4" destOrd="0" presId="urn:microsoft.com/office/officeart/2005/8/layout/target3"/>
    <dgm:cxn modelId="{CC1A74D8-BE98-4FE0-A154-FA926038166F}" type="presParOf" srcId="{333A1088-737F-45CB-B68E-254E46348037}" destId="{6140AFEC-043D-4C43-A2F9-D0F5331DF3A3}" srcOrd="5" destOrd="0" presId="urn:microsoft.com/office/officeart/2005/8/layout/target3"/>
    <dgm:cxn modelId="{5EB009EC-35BF-4C92-BF01-555FA36C58FF}" type="presParOf" srcId="{333A1088-737F-45CB-B68E-254E46348037}" destId="{9358AC05-5D7D-4327-9F80-1AD486AEA664}" srcOrd="6" destOrd="0" presId="urn:microsoft.com/office/officeart/2005/8/layout/target3"/>
    <dgm:cxn modelId="{18B9E249-E1E8-45A0-9148-892AD7576A0F}" type="presParOf" srcId="{333A1088-737F-45CB-B68E-254E46348037}" destId="{313FC574-E1CD-4FB4-B054-0B805CE0447D}" srcOrd="7" destOrd="0" presId="urn:microsoft.com/office/officeart/2005/8/layout/target3"/>
    <dgm:cxn modelId="{CC3A93B1-C295-41BF-BB65-B522AB4B7769}" type="presParOf" srcId="{333A1088-737F-45CB-B68E-254E46348037}" destId="{619D679B-A015-4ECF-8348-D1034C574F40}" srcOrd="8" destOrd="0" presId="urn:microsoft.com/office/officeart/2005/8/layout/target3"/>
    <dgm:cxn modelId="{253D5765-D4DC-40E6-B675-86849943B3B4}" type="presParOf" srcId="{333A1088-737F-45CB-B68E-254E46348037}" destId="{322283A8-4A27-4CDA-BAE3-F381106A9174}" srcOrd="9" destOrd="0" presId="urn:microsoft.com/office/officeart/2005/8/layout/target3"/>
    <dgm:cxn modelId="{6891A43E-EB11-49AC-A861-2CE395049D23}" type="presParOf" srcId="{333A1088-737F-45CB-B68E-254E46348037}" destId="{FFC9F71D-1B4F-4AD9-A4A6-86ADEFC8AF5C}" srcOrd="10" destOrd="0" presId="urn:microsoft.com/office/officeart/2005/8/layout/target3"/>
    <dgm:cxn modelId="{D256A5DF-56C8-45EE-AA8E-10CC1350925E}" type="presParOf" srcId="{333A1088-737F-45CB-B68E-254E46348037}" destId="{25B08C86-7E15-44DC-BE7F-FFB55DD49D12}" srcOrd="11" destOrd="0" presId="urn:microsoft.com/office/officeart/2005/8/layout/target3"/>
    <dgm:cxn modelId="{350CB6EA-7D31-4DE5-B5FB-1180DCBCBA23}" type="presParOf" srcId="{333A1088-737F-45CB-B68E-254E46348037}" destId="{76644BE8-9D7C-4C09-B250-3D10AF48CBB7}" srcOrd="12" destOrd="0" presId="urn:microsoft.com/office/officeart/2005/8/layout/target3"/>
    <dgm:cxn modelId="{00FC4E78-E600-45FA-BBE9-4E90CCAA8DEE}" type="presParOf" srcId="{333A1088-737F-45CB-B68E-254E46348037}" destId="{EE85B701-7295-41C0-BA7A-34D3756A2AE6}" srcOrd="13" destOrd="0" presId="urn:microsoft.com/office/officeart/2005/8/layout/target3"/>
    <dgm:cxn modelId="{6C928AA7-8D68-4CF7-9BE7-F2E1C1646550}" type="presParOf" srcId="{333A1088-737F-45CB-B68E-254E46348037}" destId="{8BEBB6EC-1DAA-4CAC-8A25-BC0FCBD5DBD5}" srcOrd="14" destOrd="0" presId="urn:microsoft.com/office/officeart/2005/8/layout/target3"/>
    <dgm:cxn modelId="{C13428D6-1DD9-4C21-BA22-9627E632AE39}" type="presParOf" srcId="{333A1088-737F-45CB-B68E-254E46348037}" destId="{AED2198E-93D5-4001-81B4-73124B309672}" srcOrd="15" destOrd="0" presId="urn:microsoft.com/office/officeart/2005/8/layout/target3"/>
    <dgm:cxn modelId="{97762FEE-9BF3-4AF0-919E-77786F1D156F}" type="presParOf" srcId="{333A1088-737F-45CB-B68E-254E46348037}" destId="{2BE915AB-18AA-4053-B92C-3BFC9ED204BB}" srcOrd="16" destOrd="0" presId="urn:microsoft.com/office/officeart/2005/8/layout/target3"/>
    <dgm:cxn modelId="{109A765B-3206-410B-A64B-24171D69F96B}" type="presParOf" srcId="{333A1088-737F-45CB-B68E-254E46348037}" destId="{6BB5E863-4638-4E1D-BFDE-399D028AC4ED}" srcOrd="17" destOrd="0" presId="urn:microsoft.com/office/officeart/2005/8/layout/target3"/>
    <dgm:cxn modelId="{483E24B5-6E3F-4349-9640-0F9F45C994C3}" type="presParOf" srcId="{333A1088-737F-45CB-B68E-254E46348037}" destId="{5A5FFA88-C948-4069-8E93-59FA12366E83}" srcOrd="18" destOrd="0" presId="urn:microsoft.com/office/officeart/2005/8/layout/target3"/>
    <dgm:cxn modelId="{C3A5E693-DFDA-4DFE-8460-ED020403C9EC}" type="presParOf" srcId="{333A1088-737F-45CB-B68E-254E46348037}" destId="{890E4F0B-2866-4A3F-A3C7-2A14B1797930}" srcOrd="19" destOrd="0" presId="urn:microsoft.com/office/officeart/2005/8/layout/target3"/>
  </dgm:cxnLst>
  <dgm:bg>
    <a:noFill/>
  </dgm:bg>
  <dgm:whole>
    <a:ln>
      <a:noFill/>
    </a:ln>
  </dgm:whole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835746" cy="28357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417873" y="0"/>
          <a:ext cx="6503007" cy="28357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S0Š Net Office Orlová, spol. s r.o</a:t>
          </a:r>
          <a:endParaRPr lang="cs-CZ" sz="2000" kern="1200" dirty="0"/>
        </a:p>
      </dsp:txBody>
      <dsp:txXfrm>
        <a:off x="1417873" y="0"/>
        <a:ext cx="6503007" cy="453719"/>
      </dsp:txXfrm>
    </dsp:sp>
    <dsp:sp modelId="{A52A0455-90FF-4808-ABD0-F02540D31D5A}">
      <dsp:nvSpPr>
        <dsp:cNvPr id="0" name=""/>
        <dsp:cNvSpPr/>
      </dsp:nvSpPr>
      <dsp:spPr>
        <a:xfrm>
          <a:off x="297753" y="453719"/>
          <a:ext cx="2240239" cy="224023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1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417873" y="453719"/>
          <a:ext cx="6503007" cy="22402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Bc. Petr Poledník</a:t>
          </a:r>
          <a:endParaRPr lang="cs-CZ" sz="1400" kern="1200" dirty="0"/>
        </a:p>
      </dsp:txBody>
      <dsp:txXfrm>
        <a:off x="1417873" y="453719"/>
        <a:ext cx="6503007" cy="453719"/>
      </dsp:txXfrm>
    </dsp:sp>
    <dsp:sp modelId="{313FC574-E1CD-4FB4-B054-0B805CE0447D}">
      <dsp:nvSpPr>
        <dsp:cNvPr id="0" name=""/>
        <dsp:cNvSpPr/>
      </dsp:nvSpPr>
      <dsp:spPr>
        <a:xfrm>
          <a:off x="595506" y="907438"/>
          <a:ext cx="1644732" cy="164473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417873" y="907438"/>
          <a:ext cx="6503007" cy="164473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PROJEKTU: Podpora výuky v technických oborech </a:t>
          </a:r>
          <a:endParaRPr lang="cs-CZ" sz="1400" kern="1200" dirty="0"/>
        </a:p>
      </dsp:txBody>
      <dsp:txXfrm>
        <a:off x="1417873" y="907438"/>
        <a:ext cx="6503007" cy="453719"/>
      </dsp:txXfrm>
    </dsp:sp>
    <dsp:sp modelId="{FFC9F71D-1B4F-4AD9-A4A6-86ADEFC8AF5C}">
      <dsp:nvSpPr>
        <dsp:cNvPr id="0" name=""/>
        <dsp:cNvSpPr/>
      </dsp:nvSpPr>
      <dsp:spPr>
        <a:xfrm>
          <a:off x="893259" y="1361158"/>
          <a:ext cx="1049226" cy="104922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3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417873" y="1361158"/>
          <a:ext cx="6503007" cy="104922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ŠABLONY: </a:t>
          </a:r>
          <a:r>
            <a:rPr lang="cs-CZ" sz="1600" kern="1200" dirty="0" smtClean="0"/>
            <a:t>III/2 – Inovace a zkvalitnění výuky prostřednictvím ICT</a:t>
          </a:r>
          <a:endParaRPr lang="cs-CZ" sz="1100" kern="1200" dirty="0"/>
        </a:p>
      </dsp:txBody>
      <dsp:txXfrm>
        <a:off x="1417873" y="1361158"/>
        <a:ext cx="6503007" cy="453719"/>
      </dsp:txXfrm>
    </dsp:sp>
    <dsp:sp modelId="{EE85B701-7295-41C0-BA7A-34D3756A2AE6}">
      <dsp:nvSpPr>
        <dsp:cNvPr id="0" name=""/>
        <dsp:cNvSpPr/>
      </dsp:nvSpPr>
      <dsp:spPr>
        <a:xfrm>
          <a:off x="1191013" y="1814877"/>
          <a:ext cx="453719" cy="45371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4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417873" y="1814877"/>
          <a:ext cx="6503007" cy="4537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CZ.1.07/1.5.00/34.0458 </a:t>
          </a:r>
          <a:endParaRPr lang="cs-CZ" sz="2000" kern="1200" dirty="0"/>
        </a:p>
      </dsp:txBody>
      <dsp:txXfrm>
        <a:off x="1417873" y="1814877"/>
        <a:ext cx="6503007" cy="4537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204B66-89DA-4FFC-A1CD-AED5563EDBF9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838169776"/>
              </p:ext>
            </p:extLst>
          </p:nvPr>
        </p:nvGraphicFramePr>
        <p:xfrm>
          <a:off x="611560" y="620688"/>
          <a:ext cx="7920880" cy="28357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5013176"/>
            <a:ext cx="5407152" cy="1045464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2771800" y="3861048"/>
            <a:ext cx="403244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dirty="0"/>
              <a:t>TÉMA: Počítačové systémy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791143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Vzdálený přístup v Linuxu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Vzdálený přístup na počítač v síti realizujeme pomocí přístupu na vzdálenou konzoli, takže ovládáme systém pomocí příkazového řádku.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Na vzdálenou konzoli přistupujeme pomocí místích uživatelských účtů v daném počítači.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Připojujeme se pomocí protokolu SSH.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Připojení pomocí SSH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Zadáme příkaz SSH jméno uživatele, @ a IP adresu stanice ke které se chceme připojit.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2649103"/>
            <a:ext cx="6552728" cy="42088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776682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Ovládání přes SSH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Stanici ovládáme pomocí běžných příkazu, které používáme na konzoli v OS Linux.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K odhlášení použijeme příkaz EXIT </a:t>
            </a:r>
            <a:endParaRPr lang="en-US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437112"/>
            <a:ext cx="8424936" cy="18660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411675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115616" y="548680"/>
            <a:ext cx="626469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Zdroje informací:</a:t>
            </a:r>
          </a:p>
          <a:p>
            <a:endParaRPr lang="cs-CZ" sz="2400" dirty="0"/>
          </a:p>
          <a:p>
            <a:r>
              <a:rPr lang="en-US" sz="2400" dirty="0"/>
              <a:t>[1]</a:t>
            </a:r>
            <a:r>
              <a:rPr lang="cs-CZ" sz="2400" dirty="0"/>
              <a:t> Vlastní </a:t>
            </a:r>
            <a:r>
              <a:rPr lang="cs-CZ" sz="2400" dirty="0" smtClean="0"/>
              <a:t>zdroje</a:t>
            </a:r>
          </a:p>
          <a:p>
            <a:r>
              <a:rPr lang="en-US" sz="2400" dirty="0"/>
              <a:t>[2]</a:t>
            </a:r>
            <a:r>
              <a:rPr lang="cs-CZ" sz="2400" dirty="0"/>
              <a:t> </a:t>
            </a:r>
            <a:r>
              <a:rPr lang="cs-CZ" sz="2400" dirty="0" smtClean="0"/>
              <a:t>Nápověda OS Linux </a:t>
            </a:r>
            <a:r>
              <a:rPr lang="cs-CZ" sz="2400" dirty="0" err="1" smtClean="0"/>
              <a:t>Ubuntu</a:t>
            </a:r>
            <a:endParaRPr lang="cs-CZ" sz="2400" dirty="0" smtClean="0"/>
          </a:p>
          <a:p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15616" y="2780928"/>
            <a:ext cx="727280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Citace:</a:t>
            </a:r>
          </a:p>
          <a:p>
            <a:endParaRPr lang="cs-CZ" sz="2400" dirty="0" smtClean="0"/>
          </a:p>
          <a:p>
            <a:r>
              <a:rPr lang="en-US" sz="2400" dirty="0"/>
              <a:t>[3]</a:t>
            </a:r>
            <a:r>
              <a:rPr lang="cs-CZ" sz="2400" dirty="0"/>
              <a:t> </a:t>
            </a:r>
            <a:r>
              <a:rPr lang="cs-CZ" sz="2400" dirty="0" smtClean="0"/>
              <a:t>Obrázky použity z OS </a:t>
            </a:r>
            <a:r>
              <a:rPr lang="cs-CZ" sz="2400" dirty="0"/>
              <a:t>Linux </a:t>
            </a:r>
            <a:r>
              <a:rPr lang="cs-CZ" sz="2400" dirty="0" err="1"/>
              <a:t>Ubuntu</a:t>
            </a:r>
            <a:endParaRPr lang="cs-CZ" sz="2400" dirty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2967393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100" b="1" dirty="0" smtClean="0"/>
              <a:t>Metodický list č. 19 – </a:t>
            </a:r>
            <a:r>
              <a:rPr lang="cs-CZ" sz="3200" dirty="0" smtClean="0"/>
              <a:t>vzdálený přístup v Linuxu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b="1" dirty="0" smtClean="0"/>
              <a:t>Zpracoval:</a:t>
            </a:r>
            <a:r>
              <a:rPr lang="cs-CZ" dirty="0" smtClean="0"/>
              <a:t> Bc. Petr Poledník</a:t>
            </a:r>
          </a:p>
          <a:p>
            <a:pPr>
              <a:buNone/>
            </a:pPr>
            <a:r>
              <a:rPr lang="cs-CZ" b="1" dirty="0" smtClean="0"/>
              <a:t>Cílová skupina: </a:t>
            </a:r>
            <a:r>
              <a:rPr lang="cs-CZ" dirty="0" smtClean="0"/>
              <a:t>žáci středních škol</a:t>
            </a:r>
          </a:p>
          <a:p>
            <a:pPr>
              <a:buNone/>
            </a:pPr>
            <a:r>
              <a:rPr lang="cs-CZ" b="1" dirty="0" smtClean="0"/>
              <a:t>Rok vytvoření: </a:t>
            </a:r>
            <a:r>
              <a:rPr lang="cs-CZ" dirty="0" smtClean="0"/>
              <a:t>2012</a:t>
            </a:r>
          </a:p>
          <a:p>
            <a:pPr>
              <a:buNone/>
            </a:pPr>
            <a:r>
              <a:rPr lang="cs-CZ" b="1" dirty="0" smtClean="0"/>
              <a:t>Anotace a cíl: </a:t>
            </a:r>
            <a:r>
              <a:rPr lang="cs-CZ" dirty="0" smtClean="0"/>
              <a:t>vzdálená konzole</a:t>
            </a:r>
          </a:p>
          <a:p>
            <a:pPr>
              <a:buNone/>
            </a:pPr>
            <a:r>
              <a:rPr lang="cs-CZ" b="1" dirty="0" smtClean="0"/>
              <a:t>Předpokládaný přínos (výstup): </a:t>
            </a:r>
            <a:r>
              <a:rPr lang="cs-CZ" dirty="0" smtClean="0"/>
              <a:t>žáci se naučí prakticky nastavovat přístup na vzdálenou konzoli v OS Linux</a:t>
            </a:r>
          </a:p>
          <a:p>
            <a:pPr>
              <a:buNone/>
            </a:pPr>
            <a:r>
              <a:rPr lang="cs-CZ" b="1" dirty="0" smtClean="0"/>
              <a:t>Pomůcky</a:t>
            </a:r>
            <a:r>
              <a:rPr lang="cs-CZ" dirty="0" smtClean="0"/>
              <a:t>: dataprojektor, počítač</a:t>
            </a:r>
          </a:p>
          <a:p>
            <a:pPr>
              <a:buNone/>
            </a:pPr>
            <a:r>
              <a:rPr lang="cs-CZ" b="1" dirty="0" smtClean="0"/>
              <a:t>Předpokládaný čas: </a:t>
            </a:r>
            <a:r>
              <a:rPr lang="cs-CZ" dirty="0" smtClean="0"/>
              <a:t>30 minut</a:t>
            </a:r>
          </a:p>
          <a:p>
            <a:pPr>
              <a:buNone/>
            </a:pPr>
            <a:r>
              <a:rPr lang="cs-CZ" b="1" dirty="0" smtClean="0"/>
              <a:t>Postup</a:t>
            </a:r>
            <a:r>
              <a:rPr lang="cs-CZ" smtClean="0"/>
              <a:t>: Prezentace slouží jako návod pro nastavení přístupu na vzdálenou konzoli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 </a:t>
            </a:r>
          </a:p>
          <a:p>
            <a:pPr>
              <a:buNone/>
            </a:pPr>
            <a:r>
              <a:rPr lang="cs-CZ" dirty="0" smtClean="0"/>
              <a:t>Souhlasím se zveřejněním mého příspěvku v knižní či elektronické podobě, jako metodického materiálu.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103</TotalTime>
  <Words>202</Words>
  <Application>Microsoft Office PowerPoint</Application>
  <PresentationFormat>Předvádění na obrazovce (4:3)</PresentationFormat>
  <Paragraphs>36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Prezentace aplikace PowerPoint</vt:lpstr>
      <vt:lpstr>Vzdálený přístup v Linuxu</vt:lpstr>
      <vt:lpstr>Připojení pomocí SSH</vt:lpstr>
      <vt:lpstr>Ovládání přes SSH</vt:lpstr>
      <vt:lpstr>Prezentace aplikace PowerPoint</vt:lpstr>
      <vt:lpstr>Metodický list č. 19 – vzdálený přístup v Linuxu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olga</dc:creator>
  <cp:lastModifiedBy>Mirka</cp:lastModifiedBy>
  <cp:revision>23</cp:revision>
  <dcterms:created xsi:type="dcterms:W3CDTF">2012-09-16T12:33:35Z</dcterms:created>
  <dcterms:modified xsi:type="dcterms:W3CDTF">2013-02-28T10:17:32Z</dcterms:modified>
</cp:coreProperties>
</file>