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7" r:id="rId5"/>
    <p:sldId id="268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/>
          <a:lstStyle/>
          <a:p>
            <a:r>
              <a:rPr lang="cs-CZ" dirty="0" smtClean="0"/>
              <a:t>WI-FI síťová karta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525491"/>
            <a:ext cx="9144000" cy="5332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928670"/>
            <a:ext cx="8229600" cy="1143000"/>
          </a:xfrm>
        </p:spPr>
        <p:txBody>
          <a:bodyPr/>
          <a:lstStyle/>
          <a:p>
            <a:r>
              <a:rPr lang="cs-CZ" dirty="0" err="1" smtClean="0"/>
              <a:t>Přidát</a:t>
            </a:r>
            <a:r>
              <a:rPr lang="cs-CZ" dirty="0" smtClean="0"/>
              <a:t> </a:t>
            </a:r>
            <a:r>
              <a:rPr lang="cs-CZ" dirty="0" err="1" smtClean="0"/>
              <a:t>wi</a:t>
            </a:r>
            <a:r>
              <a:rPr lang="cs-CZ" dirty="0" smtClean="0"/>
              <a:t>-</a:t>
            </a:r>
            <a:r>
              <a:rPr lang="cs-CZ" dirty="0" err="1" smtClean="0"/>
              <a:t>fi</a:t>
            </a:r>
            <a:r>
              <a:rPr lang="cs-CZ" dirty="0" smtClean="0"/>
              <a:t> síť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50" y="2000240"/>
            <a:ext cx="3638550" cy="429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dirty="0" smtClean="0"/>
              <a:t>Nastavení parametrů </a:t>
            </a:r>
            <a:r>
              <a:rPr lang="cs-CZ" dirty="0" err="1" smtClean="0"/>
              <a:t>wi</a:t>
            </a:r>
            <a:r>
              <a:rPr lang="cs-CZ" dirty="0" smtClean="0"/>
              <a:t>-</a:t>
            </a:r>
            <a:r>
              <a:rPr lang="cs-CZ" dirty="0" err="1" smtClean="0"/>
              <a:t>fi</a:t>
            </a:r>
            <a:r>
              <a:rPr lang="cs-CZ" dirty="0" smtClean="0"/>
              <a:t> sítě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50" y="1928802"/>
            <a:ext cx="3524250" cy="453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1143000"/>
          </a:xfrm>
        </p:spPr>
        <p:txBody>
          <a:bodyPr/>
          <a:lstStyle/>
          <a:p>
            <a:r>
              <a:rPr lang="cs-CZ" dirty="0" smtClean="0"/>
              <a:t>Připojení k </a:t>
            </a:r>
            <a:r>
              <a:rPr lang="cs-CZ" dirty="0" err="1" smtClean="0"/>
              <a:t>wi</a:t>
            </a:r>
            <a:r>
              <a:rPr lang="cs-CZ" dirty="0" smtClean="0"/>
              <a:t>-</a:t>
            </a:r>
            <a:r>
              <a:rPr lang="cs-CZ" dirty="0" err="1" smtClean="0"/>
              <a:t>fi</a:t>
            </a:r>
            <a:r>
              <a:rPr lang="cs-CZ" dirty="0" smtClean="0"/>
              <a:t> </a:t>
            </a:r>
            <a:r>
              <a:rPr lang="cs-CZ" dirty="0" err="1" smtClean="0"/>
              <a:t>síťi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857364"/>
            <a:ext cx="6143636" cy="4687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XP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 smtClean="0"/>
              <a:t>1 </a:t>
            </a:r>
            <a:r>
              <a:rPr lang="cs-CZ" sz="3100" b="1" dirty="0" smtClean="0"/>
              <a:t>– </a:t>
            </a:r>
            <a:r>
              <a:rPr lang="cs-CZ" sz="3200" dirty="0" smtClean="0"/>
              <a:t>Vytvoření </a:t>
            </a:r>
            <a:r>
              <a:rPr lang="cs-CZ" sz="3200" dirty="0" err="1" smtClean="0"/>
              <a:t>wi</a:t>
            </a:r>
            <a:r>
              <a:rPr lang="cs-CZ" sz="3200" dirty="0" smtClean="0"/>
              <a:t>-</a:t>
            </a:r>
            <a:r>
              <a:rPr lang="cs-CZ" sz="3200" dirty="0" err="1" smtClean="0"/>
              <a:t>fi</a:t>
            </a:r>
            <a:r>
              <a:rPr lang="cs-CZ" sz="3200" dirty="0" smtClean="0"/>
              <a:t> sítě </a:t>
            </a:r>
            <a:r>
              <a:rPr lang="cs-CZ" sz="3200" dirty="0" err="1" smtClean="0"/>
              <a:t>AdHoc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Vytvoření </a:t>
            </a:r>
            <a:r>
              <a:rPr lang="cs-CZ" dirty="0" err="1" smtClean="0"/>
              <a:t>wi</a:t>
            </a:r>
            <a:r>
              <a:rPr lang="cs-CZ" dirty="0" smtClean="0"/>
              <a:t>-</a:t>
            </a:r>
            <a:r>
              <a:rPr lang="cs-CZ" dirty="0" err="1" smtClean="0"/>
              <a:t>fi</a:t>
            </a:r>
            <a:r>
              <a:rPr lang="cs-CZ" dirty="0" smtClean="0"/>
              <a:t> sítě </a:t>
            </a:r>
            <a:r>
              <a:rPr lang="cs-CZ" dirty="0" err="1" smtClean="0"/>
              <a:t>AdHoc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s </a:t>
            </a:r>
            <a:r>
              <a:rPr lang="cs-CZ" dirty="0" err="1" smtClean="0"/>
              <a:t>wi</a:t>
            </a:r>
            <a:r>
              <a:rPr lang="cs-CZ" dirty="0" smtClean="0"/>
              <a:t>-</a:t>
            </a:r>
            <a:r>
              <a:rPr lang="cs-CZ" dirty="0" err="1" smtClean="0"/>
              <a:t>fi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146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WI-FI síťová karta</vt:lpstr>
      <vt:lpstr>Přidát wi-fi síť</vt:lpstr>
      <vt:lpstr>Nastavení parametrů wi-fi sítě</vt:lpstr>
      <vt:lpstr>Připojení k wi-fi síťi</vt:lpstr>
      <vt:lpstr>Snímek 6</vt:lpstr>
      <vt:lpstr>Metodický list č. 1 – Vytvoření wi-fi sítě AdHoc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30</cp:revision>
  <dcterms:created xsi:type="dcterms:W3CDTF">2012-09-16T12:33:35Z</dcterms:created>
  <dcterms:modified xsi:type="dcterms:W3CDTF">2013-06-29T14:11:52Z</dcterms:modified>
</cp:coreProperties>
</file>