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7" r:id="rId3"/>
    <p:sldId id="268" r:id="rId4"/>
    <p:sldId id="269" r:id="rId5"/>
    <p:sldId id="270" r:id="rId6"/>
    <p:sldId id="273" r:id="rId7"/>
    <p:sldId id="271" r:id="rId8"/>
    <p:sldId id="272" r:id="rId9"/>
    <p:sldId id="27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164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78DCA4-E517-4BAE-AC0F-6E36BBFB504B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1D2FA55-EF20-41A2-AEBD-FABF2F5F07CF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3F5F2A-0652-4FE2-A035-AF56D80AA9A9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38E12D9-A219-4B70-90AC-BE863C57D5BB}" type="presOf" srcId="{4C35D32F-0EAB-4CD7-82EE-45574DC2A586}" destId="{8BEBB6EC-1DAA-4CAC-8A25-BC0FCBD5DBD5}" srcOrd="0" destOrd="0" presId="urn:microsoft.com/office/officeart/2005/8/layout/target3"/>
    <dgm:cxn modelId="{30008AB1-2E82-46AF-B303-89984EBC1852}" type="presOf" srcId="{B651F6E3-6281-48DB-9319-2AEAFDAE7572}" destId="{619D679B-A015-4ECF-8348-D1034C574F40}" srcOrd="0" destOrd="0" presId="urn:microsoft.com/office/officeart/2005/8/layout/target3"/>
    <dgm:cxn modelId="{67E10969-6BF9-4AF6-B880-C0AC7C24A1B5}" type="presOf" srcId="{D8197B8C-B260-4A16-BDF4-0947B075E274}" destId="{5A5FFA88-C948-4069-8E93-59FA12366E83}" srcOrd="1" destOrd="0" presId="urn:microsoft.com/office/officeart/2005/8/layout/target3"/>
    <dgm:cxn modelId="{93B06350-EBBD-428F-9393-86CAA9DA6C6E}" type="presOf" srcId="{D1B46980-6531-4606-95E6-44980827E919}" destId="{6140AFEC-043D-4C43-A2F9-D0F5331DF3A3}" srcOrd="0" destOrd="0" presId="urn:microsoft.com/office/officeart/2005/8/layout/target3"/>
    <dgm:cxn modelId="{9FB78832-8702-415A-8AE5-B32816D4FC31}" type="presOf" srcId="{D1D4F407-5343-4D3F-B5B9-D407B03CAEB4}" destId="{AED2198E-93D5-4001-81B4-73124B309672}" srcOrd="1" destOrd="0" presId="urn:microsoft.com/office/officeart/2005/8/layout/target3"/>
    <dgm:cxn modelId="{B0169A4D-A458-485D-ADD9-6C17D65FD8E6}" type="presOf" srcId="{D1B46980-6531-4606-95E6-44980827E919}" destId="{2BE915AB-18AA-4053-B92C-3BFC9ED204BB}" srcOrd="1" destOrd="0" presId="urn:microsoft.com/office/officeart/2005/8/layout/target3"/>
    <dgm:cxn modelId="{E2A4268D-C358-468F-B1A0-A9169960FB5C}" type="presOf" srcId="{D8197B8C-B260-4A16-BDF4-0947B075E274}" destId="{25B08C86-7E15-44DC-BE7F-FFB55DD49D12}" srcOrd="0" destOrd="0" presId="urn:microsoft.com/office/officeart/2005/8/layout/target3"/>
    <dgm:cxn modelId="{F827336B-6921-49B9-BF77-D842D5B101BA}" type="presOf" srcId="{B651F6E3-6281-48DB-9319-2AEAFDAE7572}" destId="{6BB5E863-4638-4E1D-BFDE-399D028AC4ED}" srcOrd="1" destOrd="0" presId="urn:microsoft.com/office/officeart/2005/8/layout/target3"/>
    <dgm:cxn modelId="{2E88146B-A008-44D7-AA64-E13E4B215DC4}" type="presParOf" srcId="{333A1088-737F-45CB-B68E-254E46348037}" destId="{F5ABB229-8D3B-4694-996A-96F23CF14429}" srcOrd="0" destOrd="0" presId="urn:microsoft.com/office/officeart/2005/8/layout/target3"/>
    <dgm:cxn modelId="{CF5E2CB4-6A1A-4C4F-845A-65E507B641BF}" type="presParOf" srcId="{333A1088-737F-45CB-B68E-254E46348037}" destId="{F41139FD-01EE-4571-8B17-4FB00FC51163}" srcOrd="1" destOrd="0" presId="urn:microsoft.com/office/officeart/2005/8/layout/target3"/>
    <dgm:cxn modelId="{B26BAA84-817F-4085-BE77-C8920A0065F5}" type="presParOf" srcId="{333A1088-737F-45CB-B68E-254E46348037}" destId="{D005CE8C-CC26-4C3E-AC11-E15060ECD759}" srcOrd="2" destOrd="0" presId="urn:microsoft.com/office/officeart/2005/8/layout/target3"/>
    <dgm:cxn modelId="{E31B08BD-2F1C-49C7-A36A-34957E2C6315}" type="presParOf" srcId="{333A1088-737F-45CB-B68E-254E46348037}" destId="{2C702D82-9B77-49B7-9568-BB8EB47C3372}" srcOrd="3" destOrd="0" presId="urn:microsoft.com/office/officeart/2005/8/layout/target3"/>
    <dgm:cxn modelId="{ED925F82-60AE-46C3-BCFA-57C62ACA5BFF}" type="presParOf" srcId="{333A1088-737F-45CB-B68E-254E46348037}" destId="{A52A0455-90FF-4808-ABD0-F02540D31D5A}" srcOrd="4" destOrd="0" presId="urn:microsoft.com/office/officeart/2005/8/layout/target3"/>
    <dgm:cxn modelId="{CC60237F-A930-4398-AE71-43D4F2D7E868}" type="presParOf" srcId="{333A1088-737F-45CB-B68E-254E46348037}" destId="{6140AFEC-043D-4C43-A2F9-D0F5331DF3A3}" srcOrd="5" destOrd="0" presId="urn:microsoft.com/office/officeart/2005/8/layout/target3"/>
    <dgm:cxn modelId="{5022C039-76A0-482D-AF72-C7B4979042F5}" type="presParOf" srcId="{333A1088-737F-45CB-B68E-254E46348037}" destId="{9358AC05-5D7D-4327-9F80-1AD486AEA664}" srcOrd="6" destOrd="0" presId="urn:microsoft.com/office/officeart/2005/8/layout/target3"/>
    <dgm:cxn modelId="{6D306F7B-D884-4E19-A1D5-2335920F5475}" type="presParOf" srcId="{333A1088-737F-45CB-B68E-254E46348037}" destId="{313FC574-E1CD-4FB4-B054-0B805CE0447D}" srcOrd="7" destOrd="0" presId="urn:microsoft.com/office/officeart/2005/8/layout/target3"/>
    <dgm:cxn modelId="{AF8DF18C-5AA6-4B67-908F-EBA3803F6183}" type="presParOf" srcId="{333A1088-737F-45CB-B68E-254E46348037}" destId="{619D679B-A015-4ECF-8348-D1034C574F40}" srcOrd="8" destOrd="0" presId="urn:microsoft.com/office/officeart/2005/8/layout/target3"/>
    <dgm:cxn modelId="{17CFCAFA-3C5F-47F6-A10D-1B5BB6DD2164}" type="presParOf" srcId="{333A1088-737F-45CB-B68E-254E46348037}" destId="{322283A8-4A27-4CDA-BAE3-F381106A9174}" srcOrd="9" destOrd="0" presId="urn:microsoft.com/office/officeart/2005/8/layout/target3"/>
    <dgm:cxn modelId="{852B22DB-6AE0-42B3-B350-15D5916D36C2}" type="presParOf" srcId="{333A1088-737F-45CB-B68E-254E46348037}" destId="{FFC9F71D-1B4F-4AD9-A4A6-86ADEFC8AF5C}" srcOrd="10" destOrd="0" presId="urn:microsoft.com/office/officeart/2005/8/layout/target3"/>
    <dgm:cxn modelId="{8E82686E-9069-45F6-8326-480A351730B3}" type="presParOf" srcId="{333A1088-737F-45CB-B68E-254E46348037}" destId="{25B08C86-7E15-44DC-BE7F-FFB55DD49D12}" srcOrd="11" destOrd="0" presId="urn:microsoft.com/office/officeart/2005/8/layout/target3"/>
    <dgm:cxn modelId="{2BA33B84-3A01-4E44-AE64-DC46E74FF919}" type="presParOf" srcId="{333A1088-737F-45CB-B68E-254E46348037}" destId="{76644BE8-9D7C-4C09-B250-3D10AF48CBB7}" srcOrd="12" destOrd="0" presId="urn:microsoft.com/office/officeart/2005/8/layout/target3"/>
    <dgm:cxn modelId="{7412FA69-4F10-46BB-925A-B7086D9153FF}" type="presParOf" srcId="{333A1088-737F-45CB-B68E-254E46348037}" destId="{EE85B701-7295-41C0-BA7A-34D3756A2AE6}" srcOrd="13" destOrd="0" presId="urn:microsoft.com/office/officeart/2005/8/layout/target3"/>
    <dgm:cxn modelId="{71A03767-F6EC-4ADF-AAE1-EB0DB2B2FB69}" type="presParOf" srcId="{333A1088-737F-45CB-B68E-254E46348037}" destId="{8BEBB6EC-1DAA-4CAC-8A25-BC0FCBD5DBD5}" srcOrd="14" destOrd="0" presId="urn:microsoft.com/office/officeart/2005/8/layout/target3"/>
    <dgm:cxn modelId="{F6AE867B-5CE5-48D9-BE40-DCB119268F99}" type="presParOf" srcId="{333A1088-737F-45CB-B68E-254E46348037}" destId="{AED2198E-93D5-4001-81B4-73124B309672}" srcOrd="15" destOrd="0" presId="urn:microsoft.com/office/officeart/2005/8/layout/target3"/>
    <dgm:cxn modelId="{E476F9A9-8637-4D1D-8867-067D88A689B4}" type="presParOf" srcId="{333A1088-737F-45CB-B68E-254E46348037}" destId="{2BE915AB-18AA-4053-B92C-3BFC9ED204BB}" srcOrd="16" destOrd="0" presId="urn:microsoft.com/office/officeart/2005/8/layout/target3"/>
    <dgm:cxn modelId="{772051A9-DFDC-42D6-8AED-CF6337619318}" type="presParOf" srcId="{333A1088-737F-45CB-B68E-254E46348037}" destId="{6BB5E863-4638-4E1D-BFDE-399D028AC4ED}" srcOrd="17" destOrd="0" presId="urn:microsoft.com/office/officeart/2005/8/layout/target3"/>
    <dgm:cxn modelId="{6E18A1F8-97E0-441F-8F9E-64A4A3DC128D}" type="presParOf" srcId="{333A1088-737F-45CB-B68E-254E46348037}" destId="{5A5FFA88-C948-4069-8E93-59FA12366E83}" srcOrd="18" destOrd="0" presId="urn:microsoft.com/office/officeart/2005/8/layout/target3"/>
    <dgm:cxn modelId="{A7BF0DB8-EE54-4954-A90E-BF84AB4F0246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67397931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349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43998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Přihlášení skrze prohlížeč na </a:t>
            </a:r>
            <a:r>
              <a:rPr lang="cs-CZ" dirty="0" err="1" smtClean="0"/>
              <a:t>wifi</a:t>
            </a:r>
            <a:r>
              <a:rPr lang="cs-CZ" dirty="0" smtClean="0"/>
              <a:t>-</a:t>
            </a:r>
            <a:r>
              <a:rPr lang="cs-CZ" dirty="0" err="1" smtClean="0"/>
              <a:t>router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486037"/>
            <a:ext cx="6715172" cy="537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4399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Nastavení DHCP serveru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428888"/>
            <a:ext cx="6786610" cy="542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4399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Rezervace IP adresy podle MAC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543186"/>
            <a:ext cx="6643734" cy="5314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4399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Rezervace IP adresy podle MAC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1" y="1428737"/>
            <a:ext cx="6786801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4399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Připojené USB </a:t>
            </a:r>
            <a:r>
              <a:rPr lang="cs-CZ" dirty="0" err="1" smtClean="0"/>
              <a:t>uložiště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486063"/>
            <a:ext cx="6715140" cy="53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Pojmenování </a:t>
            </a:r>
            <a:r>
              <a:rPr lang="cs-CZ" sz="3600" dirty="0" err="1" smtClean="0"/>
              <a:t>uložiště</a:t>
            </a:r>
            <a:r>
              <a:rPr lang="cs-CZ" sz="3600" dirty="0" smtClean="0"/>
              <a:t> a nastavení práv přístupu</a:t>
            </a:r>
            <a:endParaRPr lang="cs-CZ" sz="36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371741"/>
            <a:ext cx="6858047" cy="5486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4399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Definování přístupových </a:t>
            </a:r>
            <a:r>
              <a:rPr lang="cs-CZ" dirty="0" err="1" smtClean="0"/>
              <a:t>učtů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428736"/>
            <a:ext cx="6786801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4399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Spuštění síťového </a:t>
            </a:r>
            <a:r>
              <a:rPr lang="cs-CZ" dirty="0" err="1" smtClean="0"/>
              <a:t>uložiště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371740"/>
            <a:ext cx="6858048" cy="5486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29857" y="1124744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/>
              <a:t>[1]</a:t>
            </a:r>
            <a:r>
              <a:rPr lang="cs-CZ" sz="2400" dirty="0"/>
              <a:t> Vlastní </a:t>
            </a:r>
            <a:r>
              <a:rPr lang="cs-CZ" sz="2400" dirty="0" smtClean="0"/>
              <a:t>zdroje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356992"/>
            <a:ext cx="75997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r>
              <a:rPr lang="en-US" sz="2400" dirty="0" smtClean="0"/>
              <a:t>[</a:t>
            </a:r>
            <a:r>
              <a:rPr lang="cs-CZ" sz="2400" dirty="0" smtClean="0"/>
              <a:t>2</a:t>
            </a:r>
            <a:r>
              <a:rPr lang="en-US" sz="2400" dirty="0" smtClean="0"/>
              <a:t>]</a:t>
            </a:r>
            <a:r>
              <a:rPr lang="cs-CZ" sz="2400" dirty="0" smtClean="0"/>
              <a:t> Obrázky použity z prostředí pro nastavení TL-WR1043ND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478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3100" b="1" dirty="0" smtClean="0"/>
              <a:t>Metodický list č. </a:t>
            </a:r>
            <a:r>
              <a:rPr lang="cs-CZ" sz="3100" b="1" smtClean="0"/>
              <a:t>4</a:t>
            </a:r>
            <a:r>
              <a:rPr lang="cs-CZ" sz="3100" b="1" smtClean="0"/>
              <a:t> </a:t>
            </a:r>
            <a:r>
              <a:rPr lang="cs-CZ" sz="3100" b="1" dirty="0" smtClean="0"/>
              <a:t>– </a:t>
            </a:r>
            <a:r>
              <a:rPr lang="cs-CZ" sz="3200" dirty="0" smtClean="0"/>
              <a:t>Nastavení DHCP a </a:t>
            </a:r>
            <a:r>
              <a:rPr lang="cs-CZ" sz="3200" dirty="0" err="1" smtClean="0"/>
              <a:t>uložiště</a:t>
            </a:r>
            <a:r>
              <a:rPr lang="cs-CZ" sz="3200" dirty="0" smtClean="0"/>
              <a:t> na </a:t>
            </a:r>
            <a:r>
              <a:rPr lang="cs-CZ" sz="3200" dirty="0" err="1" smtClean="0"/>
              <a:t>wifi</a:t>
            </a:r>
            <a:r>
              <a:rPr lang="cs-CZ" sz="3200" dirty="0" smtClean="0"/>
              <a:t>-</a:t>
            </a:r>
            <a:r>
              <a:rPr lang="cs-CZ" sz="3200" dirty="0" err="1" smtClean="0"/>
              <a:t>routeru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smtClean="0"/>
              <a:t>Nastavení DHCP a </a:t>
            </a:r>
            <a:r>
              <a:rPr lang="cs-CZ" dirty="0" err="1" smtClean="0"/>
              <a:t>uložiště</a:t>
            </a:r>
            <a:r>
              <a:rPr lang="cs-CZ" dirty="0" smtClean="0"/>
              <a:t> na </a:t>
            </a:r>
            <a:r>
              <a:rPr lang="cs-CZ" dirty="0" err="1" smtClean="0"/>
              <a:t>wifi</a:t>
            </a:r>
            <a:r>
              <a:rPr lang="cs-CZ" dirty="0" smtClean="0"/>
              <a:t>-</a:t>
            </a:r>
            <a:r>
              <a:rPr lang="cs-CZ" dirty="0" err="1" smtClean="0"/>
              <a:t>routeru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naučí prakticky pracovat s </a:t>
            </a:r>
            <a:r>
              <a:rPr lang="cs-CZ" dirty="0" err="1" smtClean="0"/>
              <a:t>wifi</a:t>
            </a:r>
            <a:r>
              <a:rPr lang="cs-CZ" dirty="0" smtClean="0"/>
              <a:t>-</a:t>
            </a:r>
            <a:r>
              <a:rPr lang="cs-CZ" dirty="0" err="1" smtClean="0"/>
              <a:t>routerem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jako návod pro nastavení přístupu na vzdálenou plochu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66305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170</Words>
  <Application>Microsoft Office PowerPoint</Application>
  <PresentationFormat>Předvádění na obrazovce (4:3)</PresentationFormat>
  <Paragraphs>31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Přihlášení skrze prohlížeč na wifi-router</vt:lpstr>
      <vt:lpstr>Nastavení DHCP serveru</vt:lpstr>
      <vt:lpstr>Rezervace IP adresy podle MAC</vt:lpstr>
      <vt:lpstr>Rezervace IP adresy podle MAC</vt:lpstr>
      <vt:lpstr>Připojené USB uložiště</vt:lpstr>
      <vt:lpstr>Pojmenování uložiště a nastavení práv přístupu</vt:lpstr>
      <vt:lpstr>Definování přístupových učtů</vt:lpstr>
      <vt:lpstr>Spuštění síťového uložiště</vt:lpstr>
      <vt:lpstr>Snímek 10</vt:lpstr>
      <vt:lpstr>Metodický list č. 4 – Nastavení DHCP a uložiště na wifi-routeru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ola</cp:lastModifiedBy>
  <cp:revision>30</cp:revision>
  <dcterms:created xsi:type="dcterms:W3CDTF">2012-09-16T12:33:35Z</dcterms:created>
  <dcterms:modified xsi:type="dcterms:W3CDTF">2013-06-29T14:13:14Z</dcterms:modified>
</cp:coreProperties>
</file>