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7" r:id="rId4"/>
    <p:sldId id="266" r:id="rId5"/>
    <p:sldId id="268" r:id="rId6"/>
    <p:sldId id="269" r:id="rId7"/>
    <p:sldId id="270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2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2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</a:t>
            </a:r>
            <a:r>
              <a:rPr lang="cs-CZ" sz="3100" b="1" smtClean="0"/>
              <a:t>. </a:t>
            </a:r>
            <a:r>
              <a:rPr lang="cs-CZ" sz="3100" b="1" smtClean="0"/>
              <a:t>8 </a:t>
            </a:r>
            <a:r>
              <a:rPr lang="cs-CZ" sz="3100" b="1" dirty="0" smtClean="0"/>
              <a:t>– </a:t>
            </a:r>
            <a:r>
              <a:rPr lang="cs-CZ" sz="3200" dirty="0" smtClean="0"/>
              <a:t>Instalace DHCP serveru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Instalace DHCP serveru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OS Windows 2008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132</Words>
  <Application>Microsoft Office PowerPoint</Application>
  <PresentationFormat>Předvádění na obrazovce (4:3)</PresentationFormat>
  <Paragraphs>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Metodický list č. 8 – Instalace DHCP serveru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29</cp:revision>
  <dcterms:created xsi:type="dcterms:W3CDTF">2012-09-16T12:33:35Z</dcterms:created>
  <dcterms:modified xsi:type="dcterms:W3CDTF">2013-06-29T14:15:39Z</dcterms:modified>
</cp:coreProperties>
</file>