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7" r:id="rId5"/>
    <p:sldId id="268" r:id="rId6"/>
    <p:sldId id="269" r:id="rId7"/>
    <p:sldId id="270" r:id="rId8"/>
    <p:sldId id="272" r:id="rId9"/>
    <p:sldId id="273" r:id="rId10"/>
    <p:sldId id="274" r:id="rId11"/>
    <p:sldId id="275" r:id="rId12"/>
    <p:sldId id="276" r:id="rId13"/>
    <p:sldId id="277" r:id="rId14"/>
    <p:sldId id="263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/>
          <a:lstStyle/>
          <a:p>
            <a:r>
              <a:rPr lang="cs-CZ" dirty="0" smtClean="0"/>
              <a:t>Doména a </a:t>
            </a:r>
            <a:r>
              <a:rPr lang="cs-CZ" dirty="0" err="1" smtClean="0"/>
              <a:t>Active</a:t>
            </a:r>
            <a:r>
              <a:rPr lang="cs-CZ" dirty="0" smtClean="0"/>
              <a:t> </a:t>
            </a:r>
            <a:r>
              <a:rPr lang="cs-CZ" dirty="0" err="1" smtClean="0"/>
              <a:t>directory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Active</a:t>
            </a:r>
            <a:r>
              <a:rPr lang="cs-CZ" dirty="0" smtClean="0"/>
              <a:t> </a:t>
            </a:r>
            <a:r>
              <a:rPr lang="cs-CZ" dirty="0" err="1" smtClean="0"/>
              <a:t>directory</a:t>
            </a:r>
            <a:r>
              <a:rPr lang="cs-CZ" dirty="0" smtClean="0"/>
              <a:t> (AD) je Adresářová struktura síťových objektů a služeb. Potřebuje ke svému fungování DNS server.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Doména je skupinou počítačů sdílejících jednu adresářovou databázi.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Řadič domény (DC) je server spravující databázi </a:t>
            </a:r>
            <a:r>
              <a:rPr lang="cs-CZ" dirty="0" err="1" smtClean="0"/>
              <a:t>active</a:t>
            </a:r>
            <a:r>
              <a:rPr lang="cs-CZ" dirty="0" smtClean="0"/>
              <a:t> </a:t>
            </a:r>
            <a:r>
              <a:rPr lang="cs-CZ" dirty="0" err="1" smtClean="0"/>
              <a:t>directory</a:t>
            </a:r>
            <a:r>
              <a:rPr lang="cs-CZ" dirty="0" smtClean="0"/>
              <a:t> (AD).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365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65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64291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Vybereme instalaci </a:t>
            </a:r>
            <a:r>
              <a:rPr lang="cs-CZ" dirty="0" err="1" smtClean="0"/>
              <a:t>Active</a:t>
            </a:r>
            <a:r>
              <a:rPr lang="cs-CZ" dirty="0" smtClean="0"/>
              <a:t> </a:t>
            </a:r>
            <a:r>
              <a:rPr lang="cs-CZ" dirty="0" err="1" smtClean="0"/>
              <a:t>directory</a:t>
            </a:r>
            <a:r>
              <a:rPr lang="cs-CZ" dirty="0" smtClean="0"/>
              <a:t> doménové služby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813" y="1714464"/>
            <a:ext cx="9125187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8229600" cy="1143000"/>
          </a:xfrm>
        </p:spPr>
        <p:txBody>
          <a:bodyPr/>
          <a:lstStyle/>
          <a:p>
            <a:r>
              <a:rPr lang="cs-CZ" dirty="0" smtClean="0"/>
              <a:t>Informace k instalaci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705351"/>
            <a:ext cx="9144000" cy="5152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 povýšení na DC spustíme </a:t>
            </a:r>
            <a:r>
              <a:rPr lang="cs-CZ" dirty="0" err="1" smtClean="0"/>
              <a:t>dcpromo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697234"/>
            <a:ext cx="9144000" cy="5160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4572008"/>
            <a:ext cx="246613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64291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Automatické doinstalování DNS serveru 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842113"/>
            <a:ext cx="6643734" cy="501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2144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Vytvoření nové domény a její pojmenování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248025"/>
            <a:ext cx="4762500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391619" y="3248476"/>
            <a:ext cx="4752381" cy="3609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Vybereme jaké nejnižší </a:t>
            </a:r>
            <a:r>
              <a:rPr lang="cs-CZ" dirty="0" err="1" smtClean="0"/>
              <a:t>sevrery</a:t>
            </a:r>
            <a:r>
              <a:rPr lang="cs-CZ" dirty="0" smtClean="0"/>
              <a:t> se v doméně budou nacházet 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2102311"/>
            <a:ext cx="6286544" cy="47556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14298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Toto heslo administrátora je určeno pouze pro obnovení AD DC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2928934"/>
            <a:ext cx="4791075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2000240"/>
            <a:ext cx="7030733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143000"/>
          </a:xfrm>
        </p:spPr>
        <p:txBody>
          <a:bodyPr/>
          <a:lstStyle/>
          <a:p>
            <a:r>
              <a:rPr lang="cs-CZ" dirty="0" smtClean="0"/>
              <a:t>DC je i DNS serverem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527496"/>
            <a:ext cx="7108821" cy="5330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2008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smtClean="0"/>
              <a:t>10 </a:t>
            </a:r>
            <a:r>
              <a:rPr lang="cs-CZ" sz="3100" b="1" dirty="0" smtClean="0"/>
              <a:t>– </a:t>
            </a:r>
            <a:r>
              <a:rPr lang="cs-CZ" sz="3200" dirty="0" smtClean="0"/>
              <a:t>Instalace </a:t>
            </a:r>
            <a:r>
              <a:rPr lang="cs-CZ" sz="3200" dirty="0" err="1" smtClean="0"/>
              <a:t>active</a:t>
            </a:r>
            <a:r>
              <a:rPr lang="cs-CZ" sz="3200" dirty="0" smtClean="0"/>
              <a:t> </a:t>
            </a:r>
            <a:r>
              <a:rPr lang="cs-CZ" sz="3200" dirty="0" err="1" smtClean="0"/>
              <a:t>directory</a:t>
            </a:r>
            <a:r>
              <a:rPr lang="cs-CZ" sz="3200" dirty="0" smtClean="0"/>
              <a:t> a doménového řadiče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Instalace </a:t>
            </a:r>
            <a:r>
              <a:rPr lang="cs-CZ" dirty="0" err="1" smtClean="0"/>
              <a:t>active</a:t>
            </a:r>
            <a:r>
              <a:rPr lang="cs-CZ" dirty="0" smtClean="0"/>
              <a:t> </a:t>
            </a:r>
            <a:r>
              <a:rPr lang="cs-CZ" dirty="0" err="1" smtClean="0"/>
              <a:t>directory</a:t>
            </a:r>
            <a:r>
              <a:rPr lang="cs-CZ" dirty="0" smtClean="0"/>
              <a:t> a doménového řadiče 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v </a:t>
            </a:r>
            <a:r>
              <a:rPr lang="cs-CZ" smtClean="0"/>
              <a:t>OS Windows 2008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234</Words>
  <Application>Microsoft Office PowerPoint</Application>
  <PresentationFormat>Předvádění na obrazovce (4:3)</PresentationFormat>
  <Paragraphs>37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Doména a Active directory</vt:lpstr>
      <vt:lpstr>Snímek 3</vt:lpstr>
      <vt:lpstr>Snímek 4</vt:lpstr>
      <vt:lpstr>Vybereme instalaci Active directory doménové služby</vt:lpstr>
      <vt:lpstr>Informace k instalaci</vt:lpstr>
      <vt:lpstr>Pro povýšení na DC spustíme dcpromo</vt:lpstr>
      <vt:lpstr>Automatické doinstalování DNS serveru </vt:lpstr>
      <vt:lpstr>Vytvoření nové domény a její pojmenování</vt:lpstr>
      <vt:lpstr>Vybereme jaké nejnižší sevrery se v doméně budou nacházet </vt:lpstr>
      <vt:lpstr>Toto heslo administrátora je určeno pouze pro obnovení AD DC</vt:lpstr>
      <vt:lpstr>Snímek 12</vt:lpstr>
      <vt:lpstr>DC je i DNS serverem</vt:lpstr>
      <vt:lpstr>Snímek 14</vt:lpstr>
      <vt:lpstr>Metodický list č. 10 – Instalace active directory a doménového řadiče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35</cp:revision>
  <dcterms:created xsi:type="dcterms:W3CDTF">2012-09-16T12:33:35Z</dcterms:created>
  <dcterms:modified xsi:type="dcterms:W3CDTF">2013-06-29T14:16:10Z</dcterms:modified>
</cp:coreProperties>
</file>