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58" r:id="rId3"/>
    <p:sldId id="256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7000"/>
                <a:shade val="80000"/>
                <a:hueMod val="110000"/>
                <a:satMod val="120000"/>
                <a:lumMod val="86000"/>
                <a:lumOff val="14000"/>
                <a:alpha val="85000"/>
              </a:schemeClr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u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1660180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VY_32_INOVACE_03_Education,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at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school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subjects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886501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125113" cy="64807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EDUCATION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784976" cy="5112568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IN THE CZECH REPUBLIC WE HAVE COMPULSORY EDUCATION FROM THE AGE OF 6 TO 15 YEARS.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SMALL CHILDREN CAN ATTEND KINDERGARDENS.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WHAT TYPES OF SCHOOL ARE THERE?</a:t>
            </a:r>
          </a:p>
          <a:p>
            <a:pPr marL="0" indent="0" algn="ctr">
              <a:buNone/>
            </a:pPr>
            <a:endParaRPr lang="cs-CZ" sz="24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1367644" y="3432884"/>
            <a:ext cx="1080662" cy="669563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/>
              <a:t>9 YEARS</a:t>
            </a:r>
            <a:endParaRPr lang="cs-CZ" sz="1200" b="1" dirty="0"/>
          </a:p>
        </p:txBody>
      </p:sp>
      <p:sp>
        <p:nvSpPr>
          <p:cNvPr id="5" name="Ovál 4"/>
          <p:cNvSpPr/>
          <p:nvPr/>
        </p:nvSpPr>
        <p:spPr>
          <a:xfrm>
            <a:off x="1340327" y="5064861"/>
            <a:ext cx="1080662" cy="70189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/>
              <a:t>4 YEARS</a:t>
            </a:r>
            <a:endParaRPr lang="cs-CZ" sz="1200" b="1" dirty="0"/>
          </a:p>
        </p:txBody>
      </p:sp>
      <p:sp>
        <p:nvSpPr>
          <p:cNvPr id="6" name="Ovál 5"/>
          <p:cNvSpPr/>
          <p:nvPr/>
        </p:nvSpPr>
        <p:spPr>
          <a:xfrm>
            <a:off x="1367644" y="4225561"/>
            <a:ext cx="1062661" cy="72891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/>
              <a:t>3 YEARS</a:t>
            </a:r>
            <a:endParaRPr lang="cs-CZ" sz="1200" b="1" dirty="0"/>
          </a:p>
        </p:txBody>
      </p:sp>
      <p:sp>
        <p:nvSpPr>
          <p:cNvPr id="7" name="Ovál 6"/>
          <p:cNvSpPr/>
          <p:nvPr/>
        </p:nvSpPr>
        <p:spPr>
          <a:xfrm>
            <a:off x="1385645" y="5886110"/>
            <a:ext cx="1062661" cy="79208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/>
              <a:t>5-6</a:t>
            </a:r>
          </a:p>
          <a:p>
            <a:pPr algn="ctr"/>
            <a:r>
              <a:rPr lang="cs-CZ" sz="1200" b="1" dirty="0" smtClean="0"/>
              <a:t>YEARS</a:t>
            </a:r>
            <a:endParaRPr lang="cs-CZ" sz="1200" b="1" dirty="0"/>
          </a:p>
        </p:txBody>
      </p:sp>
      <p:sp>
        <p:nvSpPr>
          <p:cNvPr id="9" name="Obdélník 8"/>
          <p:cNvSpPr/>
          <p:nvPr/>
        </p:nvSpPr>
        <p:spPr>
          <a:xfrm>
            <a:off x="3563888" y="3510523"/>
            <a:ext cx="3960440" cy="5919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BASIC SHOOLS – TWO GRADES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586403" y="5212139"/>
            <a:ext cx="3960440" cy="5919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GRAMMAR SCHOOLS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593097" y="6086274"/>
            <a:ext cx="3960440" cy="5919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THE UNIVERSITY/COLLEGES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63888" y="4294058"/>
            <a:ext cx="3960440" cy="59192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VOCATIONAL SCHOOLS</a:t>
            </a:r>
          </a:p>
        </p:txBody>
      </p:sp>
      <p:pic>
        <p:nvPicPr>
          <p:cNvPr id="1026" name="Picture 2" descr="C:\Users\OEM\AppData\Local\Microsoft\Windows\Temporary Internet Files\Content.IE5\ACJE728X\MC90029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856"/>
            <a:ext cx="1224136" cy="1470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187624" y="112474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accent6">
                    <a:lumMod val="50000"/>
                  </a:schemeClr>
                </a:solidFill>
              </a:rPr>
              <a:t>HELP</a:t>
            </a:r>
            <a:endParaRPr lang="cs-CZ" sz="1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410636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AT SCHOOL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556792"/>
            <a:ext cx="8387091" cy="487807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WHAT ACTIVITIES CAN YOU LEARN AT SCHOOL?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OEM\AppData\Local\Microsoft\Windows\Temporary Internet Files\Content.IE5\S2OJ9WZ5\MC9002809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79"/>
            <a:ext cx="1430853" cy="1443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S2OJ9WZ5\MM9003567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92406"/>
            <a:ext cx="1440160" cy="12241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EM\AppData\Local\Microsoft\Windows\Temporary Internet Files\Content.IE5\S2OJ9WZ5\MC9002340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03" y="4696440"/>
            <a:ext cx="1440160" cy="11703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7" name="Picture 9" descr="C:\Users\OEM\AppData\Local\Microsoft\Windows\Temporary Internet Files\Content.IE5\B4A6B7Q4\MC9003907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017" y="4462126"/>
            <a:ext cx="1570191" cy="14927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970405" y="3507585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627784" y="3507585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E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84240" y="3507585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04793" y="3501123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116857" y="348794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533018" y="3475018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958069" y="348794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371220" y="3487942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791032" y="3467675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156821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536268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879812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195736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8037074" y="574775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462125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875276" y="5715459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295088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724128" y="5726246"/>
            <a:ext cx="5040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22566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SUBJECTS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49685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GUESS WHAT SUBJECT IS IT?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F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P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CH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PE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bg1"/>
                </a:solidFill>
              </a:rPr>
              <a:t>C</a:t>
            </a:r>
            <a:endParaRPr lang="cs-CZ" sz="4000" dirty="0" smtClean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69162" y="2636912"/>
            <a:ext cx="5400600" cy="6563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smtClean="0">
                <a:solidFill>
                  <a:schemeClr val="bg1"/>
                </a:solidFill>
              </a:rPr>
              <a:t>.R </a:t>
            </a:r>
            <a:r>
              <a:rPr lang="cs-CZ" sz="2800" dirty="0" smtClean="0">
                <a:solidFill>
                  <a:schemeClr val="bg1"/>
                </a:solidFill>
              </a:rPr>
              <a:t>E N C H   L A N G U A G 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954829" y="3429000"/>
            <a:ext cx="5400600" cy="6563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</a:rPr>
              <a:t>. H Y S I C 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00129" y="4221087"/>
            <a:ext cx="5400600" cy="6563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</a:rPr>
              <a:t>. E M I S T R 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69162" y="5085184"/>
            <a:ext cx="5400600" cy="6563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. H Y S I C A L  . D U C A T I O 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000129" y="5949280"/>
            <a:ext cx="5400600" cy="65638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</a:rPr>
              <a:t>. I T I Z E N S H I P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42595"/>
            <a:ext cx="1534363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116047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20688"/>
            <a:ext cx="7125113" cy="924475"/>
          </a:xfrm>
        </p:spPr>
        <p:txBody>
          <a:bodyPr/>
          <a:lstStyle/>
          <a:p>
            <a:r>
              <a:rPr lang="cs-CZ" sz="1400" smtClean="0"/>
              <a:t/>
            </a:r>
            <a:br>
              <a:rPr lang="cs-CZ" sz="1400" smtClean="0"/>
            </a:br>
            <a:r>
              <a:rPr lang="cs-CZ" sz="1400"/>
              <a:t/>
            </a:r>
            <a:br>
              <a:rPr lang="cs-CZ" sz="1400"/>
            </a:br>
            <a:r>
              <a:rPr lang="cs-CZ" sz="1400" smtClean="0"/>
              <a:t/>
            </a:r>
            <a:br>
              <a:rPr lang="cs-CZ" sz="1400" smtClean="0"/>
            </a:br>
            <a:r>
              <a:rPr lang="cs-CZ" sz="1400"/>
              <a:t/>
            </a:r>
            <a:br>
              <a:rPr lang="cs-CZ" sz="1400"/>
            </a:br>
            <a:r>
              <a:rPr lang="cs-CZ" sz="1400" smtClean="0"/>
              <a:t/>
            </a:r>
            <a:br>
              <a:rPr lang="cs-CZ" sz="1400" smtClean="0"/>
            </a:br>
            <a:r>
              <a:rPr lang="cs-CZ" sz="1400"/>
              <a:t/>
            </a:r>
            <a:br>
              <a:rPr lang="cs-CZ" sz="1400"/>
            </a:br>
            <a:r>
              <a:rPr lang="cs-CZ" sz="1400" smtClean="0"/>
              <a:t/>
            </a:r>
            <a:br>
              <a:rPr lang="cs-CZ" sz="1400" smtClean="0"/>
            </a:br>
            <a:r>
              <a:rPr lang="cs-CZ" sz="1400"/>
              <a:t/>
            </a:r>
            <a:br>
              <a:rPr lang="cs-CZ" sz="1400"/>
            </a:b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/>
              <a:t>Zdroje</a:t>
            </a:r>
            <a:r>
              <a:rPr lang="cs-CZ" sz="1400" dirty="0" smtClean="0"/>
              <a:t>: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Klipart Microsoft Office</a:t>
            </a:r>
            <a:br>
              <a:rPr lang="cs-CZ" sz="1400" dirty="0"/>
            </a:br>
            <a:r>
              <a:rPr lang="cs-CZ" sz="1400" dirty="0"/>
              <a:t>vlastní</a:t>
            </a:r>
            <a:br>
              <a:rPr lang="cs-CZ" sz="1400" dirty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/>
              <a:t>	</a:t>
            </a:r>
            <a:r>
              <a:rPr lang="cs-CZ" sz="1400" dirty="0" smtClean="0"/>
              <a:t>     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965089"/>
      </p:ext>
    </p:extLst>
  </p:cSld>
  <p:clrMapOvr>
    <a:masterClrMapping/>
  </p:clrMapOvr>
  <p:transition spd="slow">
    <p:wipe dir="u"/>
  </p:transition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71</TotalTime>
  <Words>163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EDUCATION</vt:lpstr>
      <vt:lpstr>AT SCHOOL </vt:lpstr>
      <vt:lpstr>SUBJECTS</vt:lpstr>
      <vt:lpstr>         Zdroje:   Klipart Microsoft Office vlastní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2011-09-05T11:29:15Z</dcterms:created>
  <dcterms:modified xsi:type="dcterms:W3CDTF">2011-11-14T20:52:41Z</dcterms:modified>
</cp:coreProperties>
</file>