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8" r:id="rId2"/>
    <p:sldId id="259" r:id="rId3"/>
    <p:sldId id="260" r:id="rId4"/>
    <p:sldId id="261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slow">
    <p:strips dir="ru"/>
  </p:transition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99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7608964"/>
              </p:ext>
            </p:extLst>
          </p:nvPr>
        </p:nvGraphicFramePr>
        <p:xfrm>
          <a:off x="1188378" y="4941168"/>
          <a:ext cx="6751320" cy="1577340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LIFE</a:t>
                      </a:r>
                      <a:r>
                        <a:rPr lang="cs-CZ" sz="2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IN MY COUNTRY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VY_32_INOVACE_04_Czech </a:t>
                      </a:r>
                      <a:r>
                        <a:rPr lang="cs-CZ" sz="1200" b="1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inventions</a:t>
                      </a: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="1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inventors</a:t>
                      </a: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="1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famous</a:t>
                      </a:r>
                      <a:r>
                        <a:rPr lang="cs-CZ" sz="1200" b="1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="1" baseline="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people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794485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66335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CZECH   INVENTIONS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DO YOU KNOW ANY CZECH INVETIONS?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OEM\AppData\Local\Microsoft\Windows\Temporary Internet Files\Content.IE5\RZBRHLXH\MC900089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8981" y="908720"/>
            <a:ext cx="1409083" cy="142068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64088" y="1340768"/>
            <a:ext cx="172819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CLICK HERE</a:t>
            </a:r>
            <a:endParaRPr lang="cs-CZ" sz="1100" dirty="0"/>
          </a:p>
        </p:txBody>
      </p:sp>
      <p:sp>
        <p:nvSpPr>
          <p:cNvPr id="6" name="Dvaatřiceticípá hvězda 5"/>
          <p:cNvSpPr/>
          <p:nvPr/>
        </p:nvSpPr>
        <p:spPr>
          <a:xfrm>
            <a:off x="2483768" y="2636912"/>
            <a:ext cx="4608512" cy="1130424"/>
          </a:xfrm>
          <a:prstGeom prst="star3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bg1"/>
                </a:solidFill>
              </a:rPr>
              <a:t>KAPLAN´S  TURBINE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Dvaatřiceticípá hvězda 7"/>
          <p:cNvSpPr/>
          <p:nvPr/>
        </p:nvSpPr>
        <p:spPr>
          <a:xfrm>
            <a:off x="4788024" y="3767336"/>
            <a:ext cx="4151413" cy="1130424"/>
          </a:xfrm>
          <a:prstGeom prst="star3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LUMP OF SUGAR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Dvaatřiceticípá hvězda 8"/>
          <p:cNvSpPr/>
          <p:nvPr/>
        </p:nvSpPr>
        <p:spPr>
          <a:xfrm>
            <a:off x="298477" y="3767336"/>
            <a:ext cx="3985491" cy="1130424"/>
          </a:xfrm>
          <a:prstGeom prst="star3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CONTACT  LENSES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0" name="Dvaatřiceticípá hvězda 9"/>
          <p:cNvSpPr/>
          <p:nvPr/>
        </p:nvSpPr>
        <p:spPr>
          <a:xfrm>
            <a:off x="4884846" y="5373216"/>
            <a:ext cx="3719837" cy="1130424"/>
          </a:xfrm>
          <a:prstGeom prst="star3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TRAMWAY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Dvaatřiceticípá hvězda 10"/>
          <p:cNvSpPr/>
          <p:nvPr/>
        </p:nvSpPr>
        <p:spPr>
          <a:xfrm>
            <a:off x="417442" y="5301208"/>
            <a:ext cx="3578494" cy="1130424"/>
          </a:xfrm>
          <a:prstGeom prst="star3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LIGHTNING </a:t>
            </a:r>
            <a:r>
              <a:rPr lang="cs-CZ" b="1" dirty="0">
                <a:solidFill>
                  <a:schemeClr val="bg1"/>
                </a:solidFill>
              </a:rPr>
              <a:t>ROD</a:t>
            </a:r>
            <a:endParaRPr lang="cs-CZ" b="1" dirty="0"/>
          </a:p>
          <a:p>
            <a:pPr algn="ctr"/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262409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4989" y="533400"/>
            <a:ext cx="8229600" cy="591344"/>
          </a:xfrm>
        </p:spPr>
        <p:txBody>
          <a:bodyPr>
            <a:normAutofit fontScale="90000"/>
          </a:bodyPr>
          <a:lstStyle/>
          <a:p>
            <a:pPr algn="ctr"/>
            <a:r>
              <a:rPr lang="cs-CZ" b="0" dirty="0" smtClean="0">
                <a:solidFill>
                  <a:srgbClr val="FFC000"/>
                </a:solidFill>
              </a:rPr>
              <a:t>INVENTORS</a:t>
            </a:r>
            <a:endParaRPr lang="cs-CZ" b="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4988" y="1268760"/>
            <a:ext cx="8551507" cy="502567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WHAT DID HE INVENT?          </a:t>
            </a:r>
            <a:r>
              <a:rPr lang="cs-CZ" sz="2000" dirty="0" smtClean="0">
                <a:solidFill>
                  <a:schemeClr val="bg1"/>
                </a:solidFill>
              </a:rPr>
              <a:t>ANSWER THE QUESTION</a:t>
            </a:r>
          </a:p>
          <a:p>
            <a:pPr marL="0" indent="0">
              <a:buNone/>
            </a:pPr>
            <a:endParaRPr lang="cs-CZ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C000"/>
                </a:solidFill>
              </a:rPr>
              <a:t>   VICKTOR KAPLAN, PROFESSOR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C000"/>
                </a:solidFill>
              </a:rPr>
              <a:t>  OTTO WICHTERLE, CHEMIST´S</a:t>
            </a:r>
            <a:endParaRPr lang="cs-CZ" sz="2400" dirty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C000"/>
                </a:solidFill>
              </a:rPr>
              <a:t>  JAKUB KRYŠTOF RAD</a:t>
            </a:r>
          </a:p>
          <a:p>
            <a:pPr marL="0" indent="0">
              <a:buNone/>
            </a:pPr>
            <a:endParaRPr lang="cs-CZ" sz="2400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C000"/>
                </a:solidFill>
              </a:rPr>
              <a:t>  FRANTIŠEK KŘIŽÍK</a:t>
            </a:r>
          </a:p>
          <a:p>
            <a:pPr marL="0" indent="0">
              <a:buNone/>
            </a:pPr>
            <a:endParaRPr lang="cs-CZ" sz="2400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C000"/>
                </a:solidFill>
              </a:rPr>
              <a:t>  PROKOP DIVIŠ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5" name="Dvaatřiceticípá hvězda 4"/>
          <p:cNvSpPr/>
          <p:nvPr/>
        </p:nvSpPr>
        <p:spPr>
          <a:xfrm>
            <a:off x="5677712" y="1946599"/>
            <a:ext cx="3240360" cy="565212"/>
          </a:xfrm>
          <a:prstGeom prst="star3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KAPLAN´S  TURBINE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6" name="Dvaatřiceticípá hvězda 5"/>
          <p:cNvSpPr/>
          <p:nvPr/>
        </p:nvSpPr>
        <p:spPr>
          <a:xfrm>
            <a:off x="5724128" y="2929910"/>
            <a:ext cx="3193944" cy="572683"/>
          </a:xfrm>
          <a:prstGeom prst="star3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bg1"/>
                </a:solidFill>
              </a:rPr>
              <a:t>CONTACT  LENSES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7" name="Dvaatřiceticípá hvězda 6"/>
          <p:cNvSpPr/>
          <p:nvPr/>
        </p:nvSpPr>
        <p:spPr>
          <a:xfrm>
            <a:off x="5771526" y="3861048"/>
            <a:ext cx="3161489" cy="669776"/>
          </a:xfrm>
          <a:prstGeom prst="star3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bg1"/>
                </a:solidFill>
              </a:rPr>
              <a:t>LUMP OF SUGAR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8" name="Dvaatřiceticípá hvězda 7"/>
          <p:cNvSpPr/>
          <p:nvPr/>
        </p:nvSpPr>
        <p:spPr>
          <a:xfrm>
            <a:off x="5705535" y="4789512"/>
            <a:ext cx="3184713" cy="648072"/>
          </a:xfrm>
          <a:prstGeom prst="star3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bg1"/>
                </a:solidFill>
              </a:rPr>
              <a:t>TRAMWAY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9" name="Dvaatřiceticípá hvězda 8"/>
          <p:cNvSpPr/>
          <p:nvPr/>
        </p:nvSpPr>
        <p:spPr>
          <a:xfrm>
            <a:off x="5805604" y="5614392"/>
            <a:ext cx="3209766" cy="648072"/>
          </a:xfrm>
          <a:prstGeom prst="star3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bg1"/>
                </a:solidFill>
              </a:rPr>
              <a:t>LIGHTNING ROD</a:t>
            </a:r>
            <a:endParaRPr lang="cs-CZ" b="1" dirty="0"/>
          </a:p>
        </p:txBody>
      </p:sp>
      <p:sp>
        <p:nvSpPr>
          <p:cNvPr id="10" name="Ovál 9"/>
          <p:cNvSpPr/>
          <p:nvPr/>
        </p:nvSpPr>
        <p:spPr>
          <a:xfrm>
            <a:off x="238944" y="2229205"/>
            <a:ext cx="457200" cy="4103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214129" y="3090594"/>
            <a:ext cx="457200" cy="4103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214129" y="3983158"/>
            <a:ext cx="457200" cy="4103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183974" y="4789512"/>
            <a:ext cx="457200" cy="4103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183974" y="5614392"/>
            <a:ext cx="457200" cy="4103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821170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73536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FAMOUS PEOPLE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78893"/>
            <a:ext cx="8229600" cy="4114800"/>
          </a:xfrm>
        </p:spPr>
        <p:txBody>
          <a:bodyPr/>
          <a:lstStyle/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340768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WHAT IS HIS JOB?</a:t>
            </a: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6317529" y="5051513"/>
            <a:ext cx="1980220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>
                <a:solidFill>
                  <a:schemeClr val="tx1"/>
                </a:solidFill>
              </a:rPr>
              <a:t>COMPOSER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759092" y="5051513"/>
            <a:ext cx="1980220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WRITER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761910" y="5085184"/>
            <a:ext cx="1980220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DIRECTOR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761910" y="5846914"/>
            <a:ext cx="1980220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ACTOR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97817"/>
            <a:ext cx="2090032" cy="2781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7529" y="2014521"/>
            <a:ext cx="2108229" cy="27898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1910" y="1972636"/>
            <a:ext cx="1890210" cy="2831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971600" y="4435079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KAREL ČAPEK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79912" y="4409897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MILOŠ FORMAN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17529" y="4382748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ANTONÍN DVOŘÁK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44980" y="1340768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Click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833017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sz="2400" b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solidFill>
                <a:schemeClr val="bg1"/>
              </a:solidFill>
            </a:endParaRPr>
          </a:p>
          <a:p>
            <a:r>
              <a:rPr lang="cs-CZ" sz="1800" dirty="0" smtClean="0">
                <a:solidFill>
                  <a:schemeClr val="bg1"/>
                </a:solidFill>
              </a:rPr>
              <a:t>www. reflex.cz</a:t>
            </a:r>
          </a:p>
          <a:p>
            <a:r>
              <a:rPr lang="cs-CZ" sz="1800" dirty="0" smtClean="0">
                <a:solidFill>
                  <a:schemeClr val="bg1"/>
                </a:solidFill>
              </a:rPr>
              <a:t>http</a:t>
            </a:r>
            <a:r>
              <a:rPr lang="cs-CZ" sz="1800" dirty="0">
                <a:solidFill>
                  <a:schemeClr val="bg1"/>
                </a:solidFill>
              </a:rPr>
              <a:t>://</a:t>
            </a:r>
            <a:r>
              <a:rPr lang="cs-CZ" sz="1800" dirty="0" smtClean="0">
                <a:solidFill>
                  <a:schemeClr val="bg1"/>
                </a:solidFill>
              </a:rPr>
              <a:t>www.pianovka.cz/data/skh/dvor.htm</a:t>
            </a:r>
          </a:p>
          <a:p>
            <a:r>
              <a:rPr lang="cs-CZ" sz="1800" dirty="0">
                <a:solidFill>
                  <a:schemeClr val="bg1"/>
                </a:solidFill>
              </a:rPr>
              <a:t>http://</a:t>
            </a:r>
            <a:r>
              <a:rPr lang="cs-CZ" sz="1800" dirty="0" smtClean="0">
                <a:solidFill>
                  <a:schemeClr val="bg1"/>
                </a:solidFill>
              </a:rPr>
              <a:t>www.mesto-slavicin.cz/cs/informacni-centrum/mestske-kino/sobotni-film-a-skola/tvurce-filmu-cerny-petr-milos-forman.htmll</a:t>
            </a:r>
            <a:endParaRPr lang="cs-CZ" sz="1800" dirty="0">
              <a:solidFill>
                <a:schemeClr val="bg1"/>
              </a:solidFill>
            </a:endParaRPr>
          </a:p>
          <a:p>
            <a:r>
              <a:rPr lang="cs-CZ" sz="1800" dirty="0">
                <a:solidFill>
                  <a:schemeClr val="bg1"/>
                </a:solidFill>
              </a:rPr>
              <a:t>Klipart Microsoft Office</a:t>
            </a:r>
          </a:p>
          <a:p>
            <a:r>
              <a:rPr lang="cs-CZ" sz="1800" dirty="0">
                <a:solidFill>
                  <a:schemeClr val="bg1"/>
                </a:solidFill>
              </a:rPr>
              <a:t>vlastní</a:t>
            </a:r>
          </a:p>
          <a:p>
            <a:endParaRPr lang="cs-CZ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2006052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85</TotalTime>
  <Words>116</Words>
  <Application>Microsoft Office PowerPoint</Application>
  <PresentationFormat>Předvádění na obrazovce (4:3)</PresentationFormat>
  <Paragraphs>56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Deluxe</vt:lpstr>
      <vt:lpstr>Prezentace aplikace PowerPoint</vt:lpstr>
      <vt:lpstr>CZECH   INVENTIONS</vt:lpstr>
      <vt:lpstr>INVENTORS</vt:lpstr>
      <vt:lpstr>FAMOUS PEOPLE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12</cp:revision>
  <dcterms:created xsi:type="dcterms:W3CDTF">2011-09-05T11:29:34Z</dcterms:created>
  <dcterms:modified xsi:type="dcterms:W3CDTF">2011-11-14T20:53:51Z</dcterms:modified>
</cp:coreProperties>
</file>