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553540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VY_32_INOVACE_09_National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holidays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1st May, 8th May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0372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NATIONAL HOLIDAYS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363272" cy="5061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IMPORTANT DATES IN THE CZECH HISTORY</a:t>
            </a:r>
          </a:p>
          <a:p>
            <a:pPr marL="0" indent="0" algn="ctr"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MATCH CORRECT DATES </a:t>
            </a:r>
          </a:p>
          <a:p>
            <a:pPr marL="0" indent="0" algn="ctr">
              <a:buNone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HELP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563344" y="5258138"/>
            <a:ext cx="244827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ON 5th MAY 1945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63344" y="4367334"/>
            <a:ext cx="244827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9th CENTURY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22235" y="3529946"/>
            <a:ext cx="2448272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1968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516216" y="2588905"/>
            <a:ext cx="2468760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IN 1348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2263" y="3529946"/>
            <a:ext cx="4608512" cy="5433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CHARLES UNIVERSITY IN PRAGUE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52263" y="2551989"/>
            <a:ext cx="4608512" cy="5433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MAY UPRISING IN PRAGUE, </a:t>
            </a:r>
          </a:p>
          <a:p>
            <a:pPr algn="ctr"/>
            <a:r>
              <a:rPr lang="cs-CZ" dirty="0" smtClean="0"/>
              <a:t>WW II ENDED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32858" y="4367334"/>
            <a:ext cx="4608512" cy="5433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INVASION OF THE SOVIET ARMY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52263" y="5215068"/>
            <a:ext cx="4608512" cy="54334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THE GREAT MORAVIAN EMPIRE</a:t>
            </a:r>
            <a:endParaRPr lang="cs-CZ" dirty="0"/>
          </a:p>
        </p:txBody>
      </p:sp>
      <p:sp>
        <p:nvSpPr>
          <p:cNvPr id="14" name="Šipka doprava se zářezem 13"/>
          <p:cNvSpPr/>
          <p:nvPr/>
        </p:nvSpPr>
        <p:spPr>
          <a:xfrm rot="20034294">
            <a:off x="4742468" y="4079204"/>
            <a:ext cx="2055632" cy="457200"/>
          </a:xfrm>
          <a:prstGeom prst="notch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se zářezem 14"/>
          <p:cNvSpPr/>
          <p:nvPr/>
        </p:nvSpPr>
        <p:spPr>
          <a:xfrm rot="20034294">
            <a:off x="4763293" y="4888999"/>
            <a:ext cx="2055632" cy="457200"/>
          </a:xfrm>
          <a:prstGeom prst="notch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se zářezem 15"/>
          <p:cNvSpPr/>
          <p:nvPr/>
        </p:nvSpPr>
        <p:spPr>
          <a:xfrm rot="20034294">
            <a:off x="4737330" y="3101151"/>
            <a:ext cx="2055632" cy="457200"/>
          </a:xfrm>
          <a:prstGeom prst="notch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se zářezem 17"/>
          <p:cNvSpPr/>
          <p:nvPr/>
        </p:nvSpPr>
        <p:spPr>
          <a:xfrm rot="3419848">
            <a:off x="4026643" y="3944678"/>
            <a:ext cx="3282452" cy="457200"/>
          </a:xfrm>
          <a:prstGeom prst="notch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1363292" y="5877272"/>
            <a:ext cx="484632" cy="65186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83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THE 1st MAY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chemeClr val="tx2">
                    <a:lumMod val="75000"/>
                  </a:schemeClr>
                </a:solidFill>
              </a:rPr>
              <a:t>AN INTERNATIONAL DAY OF LABOUR </a:t>
            </a:r>
          </a:p>
          <a:p>
            <a:pPr marL="0" indent="0">
              <a:buNone/>
            </a:pPr>
            <a:endParaRPr lang="cs-CZ" u="sng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AMERICAN WORKERS WERE STRIKING.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THEY WERE DEMANDING AN 8 HOUR WORKING DAY.</a:t>
            </a:r>
          </a:p>
          <a:p>
            <a:pPr marL="0" indent="0">
              <a:buNone/>
            </a:pPr>
            <a:endParaRPr lang="cs-CZ" sz="2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NOWADAYS: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2"/>
                </a:solidFill>
              </a:rPr>
              <a:t>IT BECAME A DAY OF LOVE. KISSING UNDER BLOOMING CHERRY TREE.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43808" y="2492896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660232" y="3429000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8894" y="5877272"/>
            <a:ext cx="16921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84168" y="5301208"/>
            <a:ext cx="20882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OEM\AppData\Local\Microsoft\Windows\Temporary Internet Files\Content.IE5\B4A6B7Q4\MC900027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6672"/>
            <a:ext cx="1698041" cy="189006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40438" y="507691"/>
            <a:ext cx="124449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rgbClr val="FF0000"/>
                </a:solidFill>
              </a:rPr>
              <a:t>CLICK</a:t>
            </a:r>
            <a:endParaRPr lang="cs-CZ" sz="11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28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THE 8th MAY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91264" cy="59046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THIS DAY CELEBRATES THE END OF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THE SECOND WORLD WAR (WWII) IN EUROPE IN 1945.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CEREMONIAL ACTS TAKE PLACE.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THE CZECH PRESIDENT AND POLITICAL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REPRESENTATIVES LAY FLOWER WREATHS 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AT MEMORIALS OF THE VICTIMS OF WWII.</a:t>
            </a: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FIND </a:t>
            </a:r>
            <a:r>
              <a:rPr lang="cs-CZ" sz="2000" smtClean="0">
                <a:solidFill>
                  <a:srgbClr val="C00000"/>
                </a:solidFill>
              </a:rPr>
              <a:t>CORRECT ENGLISH </a:t>
            </a:r>
            <a:r>
              <a:rPr lang="cs-CZ" sz="2000" dirty="0" smtClean="0">
                <a:solidFill>
                  <a:srgbClr val="C00000"/>
                </a:solidFill>
              </a:rPr>
              <a:t>MEANING              </a:t>
            </a:r>
            <a:r>
              <a:rPr lang="cs-CZ" sz="1100" dirty="0" smtClean="0"/>
              <a:t>                          </a:t>
            </a:r>
            <a:r>
              <a:rPr lang="cs-CZ" sz="1100" dirty="0" err="1" smtClean="0"/>
              <a:t>click</a:t>
            </a:r>
            <a:r>
              <a:rPr lang="cs-CZ" sz="1100" dirty="0" smtClean="0"/>
              <a:t> </a:t>
            </a:r>
            <a:r>
              <a:rPr lang="cs-CZ" sz="1100" dirty="0" err="1" smtClean="0"/>
              <a:t>for</a:t>
            </a:r>
            <a:r>
              <a:rPr lang="cs-CZ" sz="1100" dirty="0" smtClean="0"/>
              <a:t> </a:t>
            </a:r>
            <a:r>
              <a:rPr lang="cs-CZ" sz="1100" dirty="0" err="1" smtClean="0"/>
              <a:t>help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04248" y="5704791"/>
            <a:ext cx="2016224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OBĚTI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644008" y="5725684"/>
            <a:ext cx="2016224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KVĚTINOVÉ VĚNCE</a:t>
            </a:r>
            <a:endParaRPr lang="cs-CZ" sz="1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483768" y="5756853"/>
            <a:ext cx="2016224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KONAJÍ SE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5736704"/>
            <a:ext cx="1872208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OSLAVUJE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7956376" y="6309320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807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44444E-6 L 0.33073 -0.630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-3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3333E-6 L 0.26771 -0.4127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85" y="-20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81481E-6 L 0.0552 -0.187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-9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-0.28351 -0.0590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484784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Zdroje: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/>
              <a:t>Klipart Microsoft Office</a:t>
            </a:r>
            <a:br>
              <a:rPr lang="cs-CZ" sz="1400" dirty="0" smtClean="0"/>
            </a:br>
            <a:r>
              <a:rPr lang="cs-CZ" sz="1400" dirty="0" smtClean="0"/>
              <a:t>Vlastní</a:t>
            </a:r>
            <a:br>
              <a:rPr lang="cs-CZ" sz="1400" dirty="0" smtClean="0"/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198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81</TotalTime>
  <Words>158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NATIONAL HOLIDAYS</vt:lpstr>
      <vt:lpstr>THE 1st MAY</vt:lpstr>
      <vt:lpstr>THE 8th MAY</vt:lpstr>
      <vt:lpstr>Zdroje:    Klipart Microsoft Office Vlastní     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NATIONAL HOLIDAYS</dc:title>
  <dc:creator>OEM</dc:creator>
  <cp:lastModifiedBy>OEM</cp:lastModifiedBy>
  <cp:revision>12</cp:revision>
  <dcterms:created xsi:type="dcterms:W3CDTF">2011-09-05T11:30:40Z</dcterms:created>
  <dcterms:modified xsi:type="dcterms:W3CDTF">2011-11-14T21:03:04Z</dcterms:modified>
</cp:coreProperties>
</file>