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7000"/>
                <a:shade val="80000"/>
                <a:hueMod val="110000"/>
                <a:satMod val="120000"/>
                <a:alpha val="79000"/>
                <a:lumMod val="57000"/>
                <a:lumOff val="43000"/>
              </a:schemeClr>
            </a:gs>
            <a:gs pos="52000">
              <a:schemeClr val="bg2">
                <a:shade val="60000"/>
                <a:hueMod val="40000"/>
                <a:satMod val="120000"/>
                <a:alpha val="84000"/>
                <a:lumMod val="94000"/>
                <a:lumOff val="6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748808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VY_32_INOVACE_10_</a:t>
                      </a:r>
                      <a:r>
                        <a:rPr lang="en-US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C+M Day, JH Day, September 28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421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68952" cy="792088"/>
          </a:xfrm>
        </p:spPr>
        <p:txBody>
          <a:bodyPr/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SAINTS CYRILS AND METHODIUS DAY</a:t>
            </a:r>
            <a:b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JULY 5                    </a:t>
            </a:r>
            <a:r>
              <a:rPr lang="cs-CZ" sz="1000" b="1" dirty="0" smtClean="0">
                <a:solidFill>
                  <a:schemeClr val="bg1"/>
                </a:solidFill>
              </a:rPr>
              <a:t>CLICK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8136904" cy="471798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0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WHO?</a:t>
            </a:r>
            <a:endParaRPr lang="cs-CZ" sz="2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A DAY TO REMEMBER CYRIL (CONSTANTINE) AND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 METHODIUS, TWO GREEK BROTHERS.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WHEN?</a:t>
            </a:r>
            <a:endParaRPr lang="cs-CZ" sz="2000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THEY CAME TO GREAT MORAVIA IN 863.          </a:t>
            </a: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WHAT?</a:t>
            </a:r>
            <a:endParaRPr lang="cs-CZ" sz="2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THEY ALSO WROTE THE STANDARD SLAVIC LANGUAGE.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/FORERUNNER CZECH/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5796136" y="5301208"/>
            <a:ext cx="2880320" cy="457200"/>
          </a:xfrm>
          <a:prstGeom prst="parallelogram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371398" y="2696411"/>
            <a:ext cx="2304256" cy="457200"/>
          </a:xfrm>
          <a:prstGeom prst="parallelogram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3779912" y="2239211"/>
            <a:ext cx="3384376" cy="457200"/>
          </a:xfrm>
          <a:prstGeom prst="parallelogram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5796136" y="3947255"/>
            <a:ext cx="1008112" cy="457200"/>
          </a:xfrm>
          <a:prstGeom prst="parallelogram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OEM\AppData\Local\Microsoft\Windows\Temporary Internet Files\Content.IE5\S2OJ9WZ5\MC900413370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47" t="13503" r="16229" b="7654"/>
          <a:stretch/>
        </p:blipFill>
        <p:spPr bwMode="auto">
          <a:xfrm>
            <a:off x="8172400" y="968721"/>
            <a:ext cx="706273" cy="11641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1893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1289" y="188640"/>
            <a:ext cx="7125113" cy="924475"/>
          </a:xfrm>
        </p:spPr>
        <p:txBody>
          <a:bodyPr/>
          <a:lstStyle/>
          <a:p>
            <a:pPr algn="ctr"/>
            <a:r>
              <a:rPr lang="cs-CZ" sz="2800" b="1" dirty="0" smtClean="0"/>
              <a:t>JAN HUS DAY</a:t>
            </a:r>
            <a:br>
              <a:rPr lang="cs-CZ" sz="2800" b="1" dirty="0" smtClean="0"/>
            </a:br>
            <a:r>
              <a:rPr lang="cs-CZ" sz="2800" b="1" dirty="0" smtClean="0"/>
              <a:t>JULY 6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80920" cy="54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 WHEN? WHO? WHERE?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(STUDENTS MAKE QUESTIONS AND </a:t>
            </a:r>
            <a:r>
              <a:rPr lang="cs-CZ" dirty="0" smtClean="0">
                <a:solidFill>
                  <a:schemeClr val="bg1"/>
                </a:solidFill>
              </a:rPr>
              <a:t>ANSWER)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ON JULY 6 IN 1415 JAN HUS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A CATHOLIC PRIEST</a:t>
            </a:r>
            <a:endParaRPr lang="cs-CZ" sz="2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AND THE RECTOR OF CHARLES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UNIVERSITY WAS BURNED IN</a:t>
            </a:r>
            <a:endParaRPr lang="cs-CZ" sz="2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KOSTNICE.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5" name="Obdélník s odříznutým jedním rohem 4"/>
          <p:cNvSpPr/>
          <p:nvPr/>
        </p:nvSpPr>
        <p:spPr>
          <a:xfrm>
            <a:off x="2766864" y="3861048"/>
            <a:ext cx="2520280" cy="457200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Obdélník s odříznutým jedním rohem 5"/>
          <p:cNvSpPr/>
          <p:nvPr/>
        </p:nvSpPr>
        <p:spPr>
          <a:xfrm>
            <a:off x="2600164" y="3212976"/>
            <a:ext cx="4564124" cy="457200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" name="Obdélník s odříznutým jedním rohem 6"/>
          <p:cNvSpPr/>
          <p:nvPr/>
        </p:nvSpPr>
        <p:spPr>
          <a:xfrm>
            <a:off x="3459189" y="4997152"/>
            <a:ext cx="2520280" cy="457200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délník s odříznutým jedním rohem 7"/>
          <p:cNvSpPr/>
          <p:nvPr/>
        </p:nvSpPr>
        <p:spPr>
          <a:xfrm>
            <a:off x="4716016" y="2605202"/>
            <a:ext cx="1026959" cy="457200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RZBRHLXH\MC900334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8640"/>
            <a:ext cx="1189423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919864" y="341927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solidFill>
                  <a:schemeClr val="bg1"/>
                </a:solidFill>
              </a:rPr>
              <a:t>click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2354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737052"/>
          </a:xfrm>
        </p:spPr>
        <p:txBody>
          <a:bodyPr/>
          <a:lstStyle/>
          <a:p>
            <a:pPr algn="ctr"/>
            <a:r>
              <a:rPr lang="cs-CZ" b="1" dirty="0" smtClean="0"/>
              <a:t>SEPTEMBER 28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124744"/>
            <a:ext cx="7667013" cy="54005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WHY IS THIS DAY CELEBRATED?</a:t>
            </a:r>
          </a:p>
          <a:p>
            <a:pPr marL="0" indent="0" algn="ctr">
              <a:buNone/>
            </a:pPr>
            <a:r>
              <a:rPr lang="cs-CZ" smtClean="0">
                <a:solidFill>
                  <a:srgbClr val="FFFF00"/>
                </a:solidFill>
              </a:rPr>
              <a:t> </a:t>
            </a:r>
            <a:r>
              <a:rPr lang="cs-CZ" smtClean="0">
                <a:solidFill>
                  <a:srgbClr val="FFFF00"/>
                </a:solidFill>
              </a:rPr>
              <a:t>FILL IN </a:t>
            </a:r>
            <a:r>
              <a:rPr lang="cs-CZ" dirty="0" smtClean="0">
                <a:solidFill>
                  <a:srgbClr val="FFFF00"/>
                </a:solidFill>
              </a:rPr>
              <a:t>MISSING WORDS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THE DAY TO REMEMBER THE MAIN PATRON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SAINT WENCESLAS. IT IS CELEBRATED AS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CZECH STATEHOOD DAY.</a:t>
            </a:r>
          </a:p>
          <a:p>
            <a:pPr marL="0" indent="0" algn="ctr">
              <a:buNone/>
            </a:pP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THE STATUE OF SAINT WENCESLAS IN PRAGUE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IS A POPULAR MEETING POINT.</a:t>
            </a:r>
            <a:endParaRPr lang="cs-CZ" sz="2400" b="1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55776" y="3645024"/>
            <a:ext cx="4320480" cy="57606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292080" y="2492896"/>
            <a:ext cx="3312368" cy="57606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051720" y="5517232"/>
            <a:ext cx="5544616" cy="57606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87624" y="3068960"/>
            <a:ext cx="3384376" cy="50405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EM\AppData\Local\Microsoft\Windows\Temporary Internet Files\Content.IE5\ACJE728X\MC900345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78" y="404664"/>
            <a:ext cx="1248286" cy="12961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8367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125113" cy="924475"/>
          </a:xfrm>
        </p:spPr>
        <p:txBody>
          <a:bodyPr/>
          <a:lstStyle/>
          <a:p>
            <a:r>
              <a:rPr lang="cs-CZ" sz="1400" dirty="0" smtClean="0"/>
              <a:t>Zdroje: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8640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Klipart Microsoft Office</a:t>
            </a:r>
          </a:p>
          <a:p>
            <a:pPr marL="0" indent="0">
              <a:buNone/>
            </a:pPr>
            <a:r>
              <a:rPr lang="cs-CZ" sz="1600" dirty="0" smtClean="0"/>
              <a:t>vlastní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5023046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64</TotalTime>
  <Words>159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SAINTS CYRILS AND METHODIUS DAY                         JULY 5                    CLICK</vt:lpstr>
      <vt:lpstr>JAN HUS DAY JULY 6</vt:lpstr>
      <vt:lpstr>SEPTEMBER 28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12</cp:revision>
  <dcterms:created xsi:type="dcterms:W3CDTF">2011-09-05T11:30:52Z</dcterms:created>
  <dcterms:modified xsi:type="dcterms:W3CDTF">2012-03-16T15:21:59Z</dcterms:modified>
</cp:coreProperties>
</file>