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364769"/>
              </p:ext>
            </p:extLst>
          </p:nvPr>
        </p:nvGraphicFramePr>
        <p:xfrm>
          <a:off x="1188378" y="4941168"/>
          <a:ext cx="6751320" cy="1577340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VY_32_INOVACE_11_</a:t>
                      </a:r>
                      <a:r>
                        <a:rPr lang="en-US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Independent Day, November 17, words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87039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08720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CZECHOSLOVAK INDEPENDECE DAY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WHEN IS IT CELEBRATED AND WHY?</a:t>
            </a:r>
          </a:p>
          <a:p>
            <a:pPr marL="0" indent="0" algn="ctr">
              <a:buNone/>
            </a:pPr>
            <a:r>
              <a:rPr lang="cs-CZ" sz="2000" b="1" dirty="0" smtClean="0"/>
              <a:t>MAKE A </a:t>
            </a:r>
            <a:r>
              <a:rPr lang="cs-CZ" sz="2000" b="1" smtClean="0"/>
              <a:t>POSTER </a:t>
            </a:r>
            <a:r>
              <a:rPr lang="cs-CZ" sz="2000" b="1" smtClean="0"/>
              <a:t>AND </a:t>
            </a:r>
            <a:r>
              <a:rPr lang="cs-CZ" sz="2000" b="1" dirty="0" smtClean="0"/>
              <a:t>TALK ABOUT THIS TOPIC.         (STUDENTS´OWN  ANSWERS)</a:t>
            </a:r>
            <a:endParaRPr lang="cs-CZ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7137" y="2924944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467137" y="4174232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467137" y="5301208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275856" y="2958413"/>
            <a:ext cx="4752528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ON THE 28th OCTOBER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75856" y="4174232"/>
            <a:ext cx="4752528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CZECHOSLOVAK REPUBLIC WAS FOUNDED AFTER WORLD WAR I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75856" y="5373216"/>
            <a:ext cx="4752528" cy="9144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THE PRESIDENT GIVES HONOURS TO PEOPLE WHO DID SPECIAL DEEDS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6288225"/>
            <a:ext cx="17281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CLICK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857951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4926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NOVEMBER</a:t>
            </a:r>
            <a:r>
              <a:rPr lang="cs-CZ" sz="3200" b="1" dirty="0" smtClean="0">
                <a:solidFill>
                  <a:srgbClr val="FFC000"/>
                </a:solidFill>
              </a:rPr>
              <a:t> 17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525658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WHAT DO YOU KNOW ABOUT THIS DAY?</a:t>
            </a:r>
          </a:p>
          <a:p>
            <a:pPr marL="0" indent="0" algn="ctr">
              <a:buNone/>
            </a:pPr>
            <a:r>
              <a:rPr lang="cs-CZ" sz="1600" dirty="0" smtClean="0"/>
              <a:t>STUDENTS´ OWN IDEAS</a:t>
            </a:r>
          </a:p>
          <a:p>
            <a:pPr marL="0" indent="0" algn="ctr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5" name="Ovál 4"/>
          <p:cNvSpPr/>
          <p:nvPr/>
        </p:nvSpPr>
        <p:spPr>
          <a:xfrm>
            <a:off x="581877" y="2402632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581877" y="3841778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2</a:t>
            </a:r>
          </a:p>
        </p:txBody>
      </p:sp>
      <p:sp>
        <p:nvSpPr>
          <p:cNvPr id="7" name="Ovál 6"/>
          <p:cNvSpPr/>
          <p:nvPr/>
        </p:nvSpPr>
        <p:spPr>
          <a:xfrm>
            <a:off x="581877" y="5206482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555776" y="2392490"/>
            <a:ext cx="5688632" cy="11446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WE REMEMBER THE STRUGGLE FOR FREEDOM AND DEMOCRACY.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55776" y="3841778"/>
            <a:ext cx="5688632" cy="11446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THE STUDENT DEMONSTRATIONS AGAINST THE NAZIS IN 1939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55776" y="5206482"/>
            <a:ext cx="5688632" cy="1144623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THE VELVET REVOLUTION STARTED AGAINST THE COMMUNIST REGIME IN 1989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2181" y="6212605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CLICK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632067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8667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USEFUL WORDS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FREEDOM</a:t>
            </a:r>
          </a:p>
          <a:p>
            <a:pPr marL="0" indent="0">
              <a:buNone/>
            </a:pPr>
            <a:endParaRPr lang="cs-CZ" sz="2400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STRUGGLE</a:t>
            </a:r>
          </a:p>
          <a:p>
            <a:pPr marL="0" indent="0">
              <a:buNone/>
            </a:pPr>
            <a:endParaRPr lang="cs-CZ" sz="2400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DEEDS</a:t>
            </a:r>
          </a:p>
          <a:p>
            <a:pPr marL="0" indent="0">
              <a:buNone/>
            </a:pPr>
            <a:endParaRPr lang="cs-CZ" sz="2400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REMEMBER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SAY IN ENGLISH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– 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FOR HELP CLICK ON THE WORD</a:t>
            </a:r>
          </a:p>
          <a:p>
            <a:pPr marL="0" indent="0">
              <a:buNone/>
            </a:pP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31840" y="1772816"/>
            <a:ext cx="3744416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SVOBODA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65309" y="2752497"/>
            <a:ext cx="3744416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BOJ - ZÁPAS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3191205" y="3726971"/>
            <a:ext cx="3744416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ČINY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3191205" y="4617132"/>
            <a:ext cx="3744416" cy="64807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PŘIPOMENOUT</a:t>
            </a:r>
            <a:endParaRPr lang="cs-CZ" sz="2400" dirty="0"/>
          </a:p>
        </p:txBody>
      </p:sp>
      <p:pic>
        <p:nvPicPr>
          <p:cNvPr id="1027" name="Picture 3" descr="C:\Users\OEM\AppData\Local\Microsoft\Windows\Temporary Internet Files\Content.IE5\RZBRHLXH\MP9004007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145" y="54230"/>
            <a:ext cx="3094451" cy="20621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9858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Zdroje: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</a:t>
            </a:r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Klipart Microsoft Office</a:t>
            </a:r>
          </a:p>
          <a:p>
            <a:r>
              <a:rPr lang="cs-CZ" sz="1600" dirty="0"/>
              <a:t>vlastní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26183083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</TotalTime>
  <Words>139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CZECHOSLOVAK INDEPENDECE DAY</vt:lpstr>
      <vt:lpstr>NOVEMBER 17</vt:lpstr>
      <vt:lpstr>USEFUL WORDS</vt:lpstr>
      <vt:lpstr>Zdroje: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8</cp:revision>
  <dcterms:created xsi:type="dcterms:W3CDTF">2011-09-05T11:31:00Z</dcterms:created>
  <dcterms:modified xsi:type="dcterms:W3CDTF">2012-03-16T15:32:16Z</dcterms:modified>
</cp:coreProperties>
</file>