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7" r:id="rId3"/>
    <p:sldId id="258" r:id="rId4"/>
    <p:sldId id="261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/>
  </p:transition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4901772"/>
              </p:ext>
            </p:extLst>
          </p:nvPr>
        </p:nvGraphicFramePr>
        <p:xfrm>
          <a:off x="1188378" y="4941168"/>
          <a:ext cx="6751320" cy="1542288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solidFill>
                            <a:schemeClr val="tx1"/>
                          </a:solidFill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LIFE</a:t>
                      </a:r>
                      <a:r>
                        <a:rPr lang="cs-CZ" sz="2200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IN MY COUNTRY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VY_32_INOVACE_12_Christmas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="1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preparations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="1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festive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="1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days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972776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531912"/>
          </a:xfrm>
        </p:spPr>
        <p:txBody>
          <a:bodyPr>
            <a:normAutofit fontScale="90000"/>
          </a:bodyPr>
          <a:lstStyle/>
          <a:p>
            <a:r>
              <a:rPr lang="cs-CZ" sz="3600" b="0" dirty="0" smtClean="0"/>
              <a:t>CHRISTMAS  </a:t>
            </a:r>
            <a:endParaRPr lang="cs-CZ" sz="3600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2000" dirty="0" smtClean="0"/>
              <a:t>THE CZECH REPUBLIC HAS ITS CHRISMAS CUSTOMS AND SYMBOLS TOO.</a:t>
            </a:r>
          </a:p>
          <a:p>
            <a:pPr marL="182880" indent="0">
              <a:buNone/>
            </a:pPr>
            <a:r>
              <a:rPr lang="cs-CZ" sz="2000" dirty="0" smtClean="0"/>
              <a:t>TELL ABOUT CHRISTMAS IN YOUR TOWN. </a:t>
            </a:r>
            <a:r>
              <a:rPr lang="cs-CZ" sz="1100" dirty="0" smtClean="0"/>
              <a:t>(STUDENT´S OWN ANSWER)</a:t>
            </a:r>
            <a:endParaRPr lang="cs-CZ" sz="20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348879"/>
            <a:ext cx="2448272" cy="1795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568969"/>
            <a:ext cx="2609850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513571"/>
            <a:ext cx="2415728" cy="1807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ovnoramenný trojúhelník 4"/>
          <p:cNvSpPr/>
          <p:nvPr/>
        </p:nvSpPr>
        <p:spPr>
          <a:xfrm>
            <a:off x="3491880" y="4484092"/>
            <a:ext cx="2304256" cy="1692143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1"/>
                </a:solidFill>
              </a:rPr>
              <a:t>NATIVITY</a:t>
            </a:r>
          </a:p>
          <a:p>
            <a:pPr algn="ctr"/>
            <a:r>
              <a:rPr lang="cs-CZ" sz="1400" dirty="0" smtClean="0">
                <a:solidFill>
                  <a:schemeClr val="bg1"/>
                </a:solidFill>
              </a:rPr>
              <a:t>SCENES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3" name="Rovnoramenný trojúhelník 12"/>
          <p:cNvSpPr/>
          <p:nvPr/>
        </p:nvSpPr>
        <p:spPr>
          <a:xfrm rot="10800000">
            <a:off x="6051623" y="2348878"/>
            <a:ext cx="2304256" cy="1692143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4" name="Rovnoramenný trojúhelník 13"/>
          <p:cNvSpPr/>
          <p:nvPr/>
        </p:nvSpPr>
        <p:spPr>
          <a:xfrm rot="10800000">
            <a:off x="611560" y="2400506"/>
            <a:ext cx="2304256" cy="1692143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2564904"/>
            <a:ext cx="20162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CH - TREE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88810" y="2595681"/>
            <a:ext cx="19442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CH - BISCUITS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6321569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Click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help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964676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5" grpId="0" animBg="1"/>
      <p:bldP spid="13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" y="476672"/>
            <a:ext cx="8229600" cy="675928"/>
          </a:xfrm>
        </p:spPr>
        <p:txBody>
          <a:bodyPr>
            <a:normAutofit fontScale="90000"/>
          </a:bodyPr>
          <a:lstStyle/>
          <a:p>
            <a:r>
              <a:rPr lang="cs-CZ" sz="3600" b="0" dirty="0" smtClean="0"/>
              <a:t>PREPARATIONS</a:t>
            </a:r>
            <a:br>
              <a:rPr lang="cs-CZ" sz="3600" b="0" dirty="0" smtClean="0"/>
            </a:br>
            <a:r>
              <a:rPr lang="cs-CZ" sz="1400" b="0" dirty="0" smtClean="0">
                <a:solidFill>
                  <a:schemeClr val="tx1"/>
                </a:solidFill>
              </a:rPr>
              <a:t>SAY IT IN ENGLISH</a:t>
            </a:r>
            <a:endParaRPr lang="cs-CZ" sz="3600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TO BUY GIFTS</a:t>
            </a:r>
          </a:p>
          <a:p>
            <a:pPr marL="182880" indent="0"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18288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TO WRAP GIFTS</a:t>
            </a:r>
          </a:p>
          <a:p>
            <a:pPr marL="182880" indent="0"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18288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TO BAKE CHRISTMAS BISCUITS</a:t>
            </a:r>
          </a:p>
          <a:p>
            <a:pPr marL="182880" indent="0"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18288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TO HANG UP MISTLETOE</a:t>
            </a:r>
          </a:p>
          <a:p>
            <a:pPr marL="182880" indent="0"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18288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TO WRITE CHRISTMAS CARDS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689922" y="2564904"/>
            <a:ext cx="5832648" cy="45720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ZABALIT DÁRKY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679915" y="1700808"/>
            <a:ext cx="5832648" cy="45720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KOUPIT DÁRKY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689922" y="3429000"/>
            <a:ext cx="5832648" cy="45720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UPÉCT VÁNOČNÍ CUKROVÍ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1691680" y="4293096"/>
            <a:ext cx="5832648" cy="45720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ZAVĚSIT JMELÍ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1691680" y="5018923"/>
            <a:ext cx="5832648" cy="45720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NAPSAT VÁNOČNÍ POZDRAVY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07904" y="6330225"/>
            <a:ext cx="1800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CLICK FOR HELP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43684991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3600" b="0" dirty="0" smtClean="0"/>
              <a:t>FESTIVE DAYS</a:t>
            </a:r>
            <a:endParaRPr lang="cs-CZ" sz="3600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rmAutofit fontScale="92500" lnSpcReduction="20000"/>
          </a:bodyPr>
          <a:lstStyle/>
          <a:p>
            <a:pPr marL="182880" indent="0">
              <a:buNone/>
            </a:pPr>
            <a:r>
              <a:rPr lang="cs-CZ" dirty="0" smtClean="0"/>
              <a:t>WHEN?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DECEMBER 26</a:t>
            </a: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DECEMBER 24</a:t>
            </a: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DECEMBER 13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DECEMBER 25</a:t>
            </a:r>
          </a:p>
          <a:p>
            <a:pPr marL="18288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18288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1828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DECEMBER   6</a:t>
            </a:r>
            <a:endParaRPr lang="cs-CZ" dirty="0">
              <a:solidFill>
                <a:srgbClr val="C00000"/>
              </a:solidFill>
            </a:endParaRPr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</p:txBody>
      </p:sp>
      <p:sp>
        <p:nvSpPr>
          <p:cNvPr id="4" name="Čtyřiadvaceticípá hvězda 3"/>
          <p:cNvSpPr/>
          <p:nvPr/>
        </p:nvSpPr>
        <p:spPr>
          <a:xfrm>
            <a:off x="3131840" y="1772816"/>
            <a:ext cx="5328592" cy="720080"/>
          </a:xfrm>
          <a:prstGeom prst="star24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ST. NICHOLAS´S DAY</a:t>
            </a:r>
            <a:endParaRPr lang="cs-CZ" dirty="0"/>
          </a:p>
        </p:txBody>
      </p:sp>
      <p:sp>
        <p:nvSpPr>
          <p:cNvPr id="5" name="Čtyřiadvaceticípá hvězda 4"/>
          <p:cNvSpPr/>
          <p:nvPr/>
        </p:nvSpPr>
        <p:spPr>
          <a:xfrm>
            <a:off x="3264024" y="2780928"/>
            <a:ext cx="5196408" cy="720080"/>
          </a:xfrm>
          <a:prstGeom prst="star24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CHRISTMAS DAY</a:t>
            </a:r>
            <a:endParaRPr lang="cs-CZ" dirty="0"/>
          </a:p>
        </p:txBody>
      </p:sp>
      <p:sp>
        <p:nvSpPr>
          <p:cNvPr id="6" name="Čtyřiadvaceticípá hvězda 5"/>
          <p:cNvSpPr/>
          <p:nvPr/>
        </p:nvSpPr>
        <p:spPr>
          <a:xfrm>
            <a:off x="3264024" y="3717032"/>
            <a:ext cx="5124400" cy="720080"/>
          </a:xfrm>
          <a:prstGeom prst="star24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CHRISTMAS EVE</a:t>
            </a:r>
            <a:endParaRPr lang="cs-CZ" dirty="0"/>
          </a:p>
        </p:txBody>
      </p:sp>
      <p:sp>
        <p:nvSpPr>
          <p:cNvPr id="7" name="Čtyřiadvaceticípá hvězda 6"/>
          <p:cNvSpPr/>
          <p:nvPr/>
        </p:nvSpPr>
        <p:spPr>
          <a:xfrm>
            <a:off x="3302596" y="4686605"/>
            <a:ext cx="5157835" cy="720080"/>
          </a:xfrm>
          <a:prstGeom prst="star24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ST. LUCIA´S DAY</a:t>
            </a:r>
            <a:endParaRPr lang="cs-CZ" dirty="0"/>
          </a:p>
        </p:txBody>
      </p:sp>
      <p:sp>
        <p:nvSpPr>
          <p:cNvPr id="8" name="Čtyřiadvaceticípá hvězda 7"/>
          <p:cNvSpPr/>
          <p:nvPr/>
        </p:nvSpPr>
        <p:spPr>
          <a:xfrm>
            <a:off x="3383766" y="5589240"/>
            <a:ext cx="5004657" cy="720080"/>
          </a:xfrm>
          <a:prstGeom prst="star24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ST. STEPHEN´S DAY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514602" y="1891883"/>
            <a:ext cx="2736304" cy="58864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64434" y="2846648"/>
            <a:ext cx="2736304" cy="58864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64434" y="3782752"/>
            <a:ext cx="2736304" cy="58864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64434" y="4712434"/>
            <a:ext cx="2736304" cy="58864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19133" y="5676799"/>
            <a:ext cx="2736304" cy="58864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6265439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Click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help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411128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Zdroje:   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http</a:t>
            </a:r>
            <a:r>
              <a:rPr lang="cs-CZ" sz="1400" dirty="0"/>
              <a:t>://www.vytvarnetechniky.cz/_</a:t>
            </a:r>
            <a:r>
              <a:rPr lang="cs-CZ" sz="1400" dirty="0" smtClean="0"/>
              <a:t>images/vanoce/vanocni-stromecek-big/2.jpg</a:t>
            </a:r>
          </a:p>
          <a:p>
            <a:r>
              <a:rPr lang="cs-CZ" sz="1400" dirty="0"/>
              <a:t>http://</a:t>
            </a:r>
            <a:r>
              <a:rPr lang="cs-CZ" sz="1400" dirty="0" smtClean="0"/>
              <a:t>papirove-betlemy.sweb.cz/Obrazky/NecoObetlemech/PribramskeJeslicky.jpg</a:t>
            </a:r>
          </a:p>
          <a:p>
            <a:r>
              <a:rPr lang="cs-CZ" sz="1400" dirty="0"/>
              <a:t>http://</a:t>
            </a:r>
            <a:r>
              <a:rPr lang="cs-CZ" sz="1400" dirty="0" smtClean="0"/>
              <a:t>ostatni-nezaraditelne.megainzerce.cz/images/inzeraty/big/120091120072437.jpg</a:t>
            </a:r>
          </a:p>
          <a:p>
            <a:r>
              <a:rPr lang="cs-CZ" sz="1400" dirty="0" smtClean="0"/>
              <a:t>vlastní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26120009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60</TotalTime>
  <Words>135</Words>
  <Application>Microsoft Office PowerPoint</Application>
  <PresentationFormat>Předvádění na obrazovce (4:3)</PresentationFormat>
  <Paragraphs>60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Carnival</vt:lpstr>
      <vt:lpstr>Prezentace aplikace PowerPoint</vt:lpstr>
      <vt:lpstr>CHRISTMAS  </vt:lpstr>
      <vt:lpstr>PREPARATIONS SAY IT IN ENGLISH</vt:lpstr>
      <vt:lpstr>FESTIVE DAYS</vt:lpstr>
      <vt:lpstr>Zdroje: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11</cp:revision>
  <dcterms:created xsi:type="dcterms:W3CDTF">2011-09-05T11:31:08Z</dcterms:created>
  <dcterms:modified xsi:type="dcterms:W3CDTF">2011-11-14T21:09:31Z</dcterms:modified>
</cp:coreProperties>
</file>