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58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B271FDD6-7ABC-490D-BBF1-1808D1C006F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B12718A8-8C4A-4839-9A81-EF4C0B732D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kp.cz/pages/page.php3?page=nk_pozor.htmhttp://magazin.ceskenoviny.cz/cestovani/zpravy/klementinum-po-trech-letech-opet-zpristupni-svou-vez/801248&amp;id_seznam" TargetMode="External"/><Relationship Id="rId3" Type="http://schemas.openxmlformats.org/officeDocument/2006/relationships/hyperlink" Target="http://www.knihovnapruhonice.cz/?p=793" TargetMode="External"/><Relationship Id="rId7" Type="http://schemas.openxmlformats.org/officeDocument/2006/relationships/hyperlink" Target="http://www.portalfrydekmistek.cz/historie/" TargetMode="External"/><Relationship Id="rId2" Type="http://schemas.openxmlformats.org/officeDocument/2006/relationships/hyperlink" Target="http://cs.wikipedia.org/wiki/Pob%C4%9Blohorsk%C3%A1_literatu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mn.wz.cz/Stara-robena-skola-z-roku-1785.html/" TargetMode="External"/><Relationship Id="rId5" Type="http://schemas.openxmlformats.org/officeDocument/2006/relationships/hyperlink" Target="http://www.divadlo-opava.cz/repertoar/predstaveni/moliere-lakomec" TargetMode="External"/><Relationship Id="rId4" Type="http://schemas.openxmlformats.org/officeDocument/2006/relationships/hyperlink" Target="http://www.bookfan.eu/autori?prijmeni=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huslav_Balb%C3%ADn" TargetMode="External"/><Relationship Id="rId2" Type="http://schemas.openxmlformats.org/officeDocument/2006/relationships/hyperlink" Target="http://www.labyrint.cz/cs/komensk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.event-event.cz/modni-prehlidky/barokni-prehlidka/" TargetMode="External"/><Relationship Id="rId4" Type="http://schemas.openxmlformats.org/officeDocument/2006/relationships/hyperlink" Target="http://cz.texsite.info/Barokn%C3%AD_m%C3%B3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340768"/>
            <a:ext cx="2990850" cy="895350"/>
          </a:xfrm>
        </p:spPr>
      </p:pic>
      <p:sp>
        <p:nvSpPr>
          <p:cNvPr id="4" name="Obdélník 3"/>
          <p:cNvSpPr/>
          <p:nvPr/>
        </p:nvSpPr>
        <p:spPr>
          <a:xfrm>
            <a:off x="1619672" y="2564904"/>
            <a:ext cx="495029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</a:p>
          <a:p>
            <a:r>
              <a:rPr lang="cs-CZ" dirty="0"/>
              <a:t>Název školy: ZŠ </a:t>
            </a:r>
            <a:r>
              <a:rPr lang="cs-CZ" dirty="0" smtClean="0"/>
              <a:t>Průhonice</a:t>
            </a:r>
          </a:p>
          <a:p>
            <a:r>
              <a:rPr lang="cs-CZ" dirty="0" smtClean="0"/>
              <a:t>Název a číslo materiálu: VY_32_INOVACE_D8_13</a:t>
            </a:r>
            <a:endParaRPr lang="cs-CZ" dirty="0"/>
          </a:p>
          <a:p>
            <a:r>
              <a:rPr lang="cs-CZ" dirty="0"/>
              <a:t>Autor: Zdeňka Matoušová</a:t>
            </a:r>
          </a:p>
          <a:p>
            <a:r>
              <a:rPr lang="cs-CZ" dirty="0"/>
              <a:t>Téma: </a:t>
            </a:r>
            <a:r>
              <a:rPr lang="cs-CZ" dirty="0" smtClean="0"/>
              <a:t>Vzdělanost a literatura v 17.st.</a:t>
            </a:r>
          </a:p>
          <a:p>
            <a:r>
              <a:rPr lang="cs-CZ" dirty="0" smtClean="0"/>
              <a:t>Anotace</a:t>
            </a:r>
            <a:r>
              <a:rPr lang="cs-CZ" dirty="0"/>
              <a:t>: </a:t>
            </a:r>
            <a:r>
              <a:rPr lang="cs-CZ" dirty="0" smtClean="0"/>
              <a:t>Prezentace nové látky</a:t>
            </a:r>
            <a:endParaRPr lang="cs-CZ" dirty="0"/>
          </a:p>
          <a:p>
            <a:r>
              <a:rPr lang="cs-CZ" dirty="0"/>
              <a:t>Očekávaný výstup: žák </a:t>
            </a:r>
            <a:r>
              <a:rPr lang="cs-CZ" dirty="0" smtClean="0"/>
              <a:t> </a:t>
            </a:r>
            <a:r>
              <a:rPr lang="cs-CZ" dirty="0"/>
              <a:t>využívá získané </a:t>
            </a:r>
            <a:r>
              <a:rPr lang="cs-CZ" dirty="0" smtClean="0"/>
              <a:t>vědomosti , propojuje do širších celků poznatky z různých vzdělávacích oblastí</a:t>
            </a:r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jezuité, piaristé, Klementinum, Komenský, Balbín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677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Vzdělanost a literatura  </a:t>
            </a:r>
            <a:br>
              <a:rPr lang="cs-CZ" dirty="0" smtClean="0"/>
            </a:br>
            <a:r>
              <a:rPr lang="cs-CZ" dirty="0" smtClean="0"/>
              <a:t> v 17.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068960"/>
            <a:ext cx="6781800" cy="14401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Literatura v Evropě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95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ložitá větná stavba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nožství přirovnání, </a:t>
            </a:r>
          </a:p>
          <a:p>
            <a:r>
              <a:rPr lang="cs-CZ" sz="3200" dirty="0" smtClean="0"/>
              <a:t>    přívlastků</a:t>
            </a:r>
          </a:p>
          <a:p>
            <a:r>
              <a:rPr lang="cs-CZ" sz="3200" dirty="0" smtClean="0"/>
              <a:t>    synonym</a:t>
            </a:r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625" y="3228318"/>
            <a:ext cx="2095500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125" y="548680"/>
            <a:ext cx="41338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921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ovorový, méně komplikovaný jazyk</a:t>
            </a:r>
          </a:p>
          <a:p>
            <a:r>
              <a:rPr lang="cs-CZ" dirty="0"/>
              <a:t>n</a:t>
            </a:r>
            <a:r>
              <a:rPr lang="cs-CZ" dirty="0" smtClean="0"/>
              <a:t>ejslavnější autor Francouz </a:t>
            </a:r>
            <a:r>
              <a:rPr lang="cs-CZ" dirty="0" err="1" smtClean="0"/>
              <a:t>Moliére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64704"/>
            <a:ext cx="3389377" cy="4315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521" y="2893263"/>
            <a:ext cx="2685678" cy="3836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5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Vzdělanost a literatura v českých zemích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ětšina lidí u nás stále negramotná</a:t>
            </a:r>
          </a:p>
          <a:p>
            <a:r>
              <a:rPr lang="cs-CZ" dirty="0"/>
              <a:t>v</a:t>
            </a:r>
            <a:r>
              <a:rPr lang="cs-CZ" dirty="0" smtClean="0"/>
              <a:t>e školách zřizovaných městem se za vzdělání platilo</a:t>
            </a:r>
          </a:p>
          <a:p>
            <a:r>
              <a:rPr lang="cs-CZ" dirty="0"/>
              <a:t>d</a:t>
            </a:r>
            <a:r>
              <a:rPr lang="cs-CZ" dirty="0" smtClean="0"/>
              <a:t>omácí učitelé</a:t>
            </a:r>
          </a:p>
          <a:p>
            <a:r>
              <a:rPr lang="cs-CZ" dirty="0"/>
              <a:t>b</a:t>
            </a:r>
            <a:r>
              <a:rPr lang="cs-CZ" dirty="0" smtClean="0"/>
              <a:t>ezplatné školy jezuitské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nebo piaristické</a:t>
            </a:r>
          </a:p>
          <a:p>
            <a:r>
              <a:rPr lang="cs-CZ" dirty="0"/>
              <a:t>t</a:t>
            </a:r>
            <a:r>
              <a:rPr lang="cs-CZ" dirty="0" smtClean="0"/>
              <a:t>yto řády provozují i gymnázia</a:t>
            </a:r>
          </a:p>
          <a:p>
            <a:r>
              <a:rPr lang="cs-CZ" dirty="0"/>
              <a:t>j</a:t>
            </a:r>
            <a:r>
              <a:rPr lang="cs-CZ" dirty="0" smtClean="0"/>
              <a:t>ezuité provozují i univerzity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43200"/>
            <a:ext cx="3940899" cy="39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032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7048"/>
            <a:ext cx="6773738" cy="4497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152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Klementinum – jezuitská kolej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04864"/>
            <a:ext cx="5715000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493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Klementinum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48880"/>
            <a:ext cx="6104136" cy="4069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237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Naši významní vzdělanci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 Amos Komenský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jazykové učebnice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slovníky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filozofická pojednání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náboženská pojednání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nekatolík – biskup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jednoty bratrské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672"/>
            <a:ext cx="2658591" cy="3438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141" y="2708920"/>
            <a:ext cx="3048000" cy="390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35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Bohuslav Balbín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atolík, jezuita</a:t>
            </a:r>
          </a:p>
          <a:p>
            <a:r>
              <a:rPr lang="cs-CZ" dirty="0" smtClean="0"/>
              <a:t>Obrana jazyka slovanského,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zvláště českého</a:t>
            </a:r>
          </a:p>
          <a:p>
            <a:r>
              <a:rPr lang="cs-CZ" dirty="0" smtClean="0"/>
              <a:t>historik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české dějiny do roku 1526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267" y="764704"/>
            <a:ext cx="3892093" cy="5413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670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móda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7" y="3501008"/>
            <a:ext cx="3019425" cy="311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24744"/>
            <a:ext cx="5715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221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Vzdělanost, literatura a móda v 17. století</a:t>
            </a:r>
            <a:br>
              <a:rPr lang="cs-CZ" dirty="0" smtClean="0"/>
            </a:br>
            <a:r>
              <a:rPr lang="cs-CZ" sz="3100" dirty="0" smtClean="0"/>
              <a:t>Evropa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l</a:t>
            </a:r>
            <a:r>
              <a:rPr lang="cs-CZ" dirty="0" smtClean="0"/>
              <a:t>iteratura s květnatým jazykem</a:t>
            </a:r>
          </a:p>
          <a:p>
            <a:r>
              <a:rPr lang="cs-CZ" dirty="0"/>
              <a:t>d</a:t>
            </a:r>
            <a:r>
              <a:rPr lang="cs-CZ" dirty="0" smtClean="0"/>
              <a:t>ivadlo – jazyk mnohem jednodušší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nejslavnější autor </a:t>
            </a:r>
            <a:r>
              <a:rPr lang="cs-CZ" dirty="0" err="1" smtClean="0"/>
              <a:t>Moliére</a:t>
            </a:r>
            <a:r>
              <a:rPr lang="cs-CZ" dirty="0" smtClean="0"/>
              <a:t> (Francouz)</a:t>
            </a:r>
          </a:p>
          <a:p>
            <a:pPr marL="0" indent="0">
              <a:buNone/>
            </a:pPr>
            <a:r>
              <a:rPr lang="cs-CZ" sz="2800" dirty="0" smtClean="0"/>
              <a:t>České země</a:t>
            </a:r>
          </a:p>
          <a:p>
            <a:pPr marL="0" indent="0">
              <a:buNone/>
            </a:pPr>
            <a:r>
              <a:rPr lang="cs-CZ" dirty="0" smtClean="0"/>
              <a:t> -    většina lidí negramotná</a:t>
            </a:r>
          </a:p>
          <a:p>
            <a:pPr>
              <a:buFontTx/>
              <a:buChar char="-"/>
            </a:pPr>
            <a:r>
              <a:rPr lang="cs-CZ" dirty="0" smtClean="0"/>
              <a:t>školy městské, jezuitské, piaristické</a:t>
            </a:r>
          </a:p>
          <a:p>
            <a:pPr>
              <a:buFontTx/>
              <a:buChar char="-"/>
            </a:pPr>
            <a:r>
              <a:rPr lang="cs-CZ" dirty="0"/>
              <a:t>g</a:t>
            </a:r>
            <a:r>
              <a:rPr lang="cs-CZ" dirty="0" smtClean="0"/>
              <a:t>ymnázia, univerzity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zdělanci: Jan Amos Komenský – biskup jednoty bratrské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Bohuslav Balbín – jezuita</a:t>
            </a:r>
          </a:p>
          <a:p>
            <a:pPr marL="0" indent="0">
              <a:buNone/>
            </a:pPr>
            <a:r>
              <a:rPr lang="cs-CZ" dirty="0" smtClean="0"/>
              <a:t>MÓDA – vrstevnaté oblečení a korzety u dam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široké kalhoty ke kolenům, bílé punčochy, paruky s loknami u mužů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898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cs.wikipedia.org/wiki/Pob%C4%9Blohorsk%C3%A1_literatura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http://www.knihovnapruhonice.cz/?</a:t>
            </a:r>
            <a:r>
              <a:rPr lang="cs-CZ" dirty="0" smtClean="0">
                <a:hlinkClick r:id="rId3"/>
              </a:rPr>
              <a:t>p=793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www.bookfan.eu/autori?prijmeni=M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www.divadlo-opava.cz/repertoar/predstaveni/moliere-lakomec</a:t>
            </a:r>
            <a:endParaRPr lang="cs-CZ" dirty="0" smtClean="0"/>
          </a:p>
          <a:p>
            <a:r>
              <a:rPr lang="cs-CZ" dirty="0">
                <a:hlinkClick r:id="rId6"/>
              </a:rPr>
              <a:t>http://rmn.wz.cz/Stara-robena-skola-z-roku-1785.html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http://www.portalfrydekmistek.cz/historie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http://www.nkp.cz/pages/page.php3?page=nk_pozor.htmhttp://magazin.ceskenoviny.cz/cestovani/zpravy/klementinum-po-trech-letech-opet-zpristupni-svou-vez/801248&amp;id_seznam</a:t>
            </a:r>
            <a:r>
              <a:rPr lang="cs-CZ" dirty="0" smtClean="0"/>
              <a:t>=</a:t>
            </a:r>
          </a:p>
          <a:p>
            <a:r>
              <a:rPr lang="cs-CZ" dirty="0"/>
              <a:t>http://www.phil.muni.cz/fil/scf/komplet/komens.html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847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www.labyrint.cz/cs/komensky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cs.wikipedia.org/wiki/Bohuslav_Balb%C3%ADn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cz.texsite.info/Barokn%C3%AD_m%C3%B3da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http://ww.event-event.cz/modni-prehlidky/barokni-prehlidka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err="1" smtClean="0"/>
              <a:t>Dějěpis</a:t>
            </a:r>
            <a:r>
              <a:rPr lang="cs-CZ" dirty="0" smtClean="0"/>
              <a:t> 8, </a:t>
            </a:r>
            <a:r>
              <a:rPr lang="cs-CZ" dirty="0" err="1" smtClean="0"/>
              <a:t>V.Válková</a:t>
            </a:r>
            <a:r>
              <a:rPr lang="cs-CZ" smtClean="0"/>
              <a:t>, SPN Praha 2008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471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113</TotalTime>
  <Words>309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Macro</vt:lpstr>
      <vt:lpstr>Prezentace aplikace PowerPoint</vt:lpstr>
      <vt:lpstr>Vzdělanost a literatura    v 17. století</vt:lpstr>
      <vt:lpstr>Barokní literatura</vt:lpstr>
      <vt:lpstr>Divadlo</vt:lpstr>
      <vt:lpstr>Vzdělanost a literatura v českých zemích</vt:lpstr>
      <vt:lpstr>Prezentace aplikace PowerPoint</vt:lpstr>
      <vt:lpstr>Klementinum – jezuitská kolej</vt:lpstr>
      <vt:lpstr>Klementinum dnes</vt:lpstr>
      <vt:lpstr>Naši významní vzdělanci</vt:lpstr>
      <vt:lpstr>Bohuslav Balbín</vt:lpstr>
      <vt:lpstr>Barokní móda</vt:lpstr>
      <vt:lpstr>Vzdělanost, literatura a móda v 17. století Evropa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Vzdělanost a literatura    v 17. století</dc:title>
  <dc:creator>Martin</dc:creator>
  <cp:lastModifiedBy>jitka</cp:lastModifiedBy>
  <cp:revision>15</cp:revision>
  <dcterms:created xsi:type="dcterms:W3CDTF">2012-11-06T19:49:00Z</dcterms:created>
  <dcterms:modified xsi:type="dcterms:W3CDTF">2013-11-18T17:18:39Z</dcterms:modified>
</cp:coreProperties>
</file>