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EE91B"/>
    <a:srgbClr val="E1155E"/>
    <a:srgbClr val="321B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3490738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VY_32_INOVACE_16_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April 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</a:t>
                      </a:r>
                      <a:r>
                        <a:rPr lang="en-US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ools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´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D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ay, joke, guess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40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920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E1155E"/>
                </a:solidFill>
              </a:rPr>
              <a:t>APRIL FOOLS´DAY</a:t>
            </a:r>
            <a:endParaRPr lang="cs-CZ" sz="3200" dirty="0">
              <a:solidFill>
                <a:srgbClr val="E1155E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</a:t>
            </a:r>
            <a:r>
              <a:rPr lang="cs-CZ" dirty="0" smtClean="0">
                <a:solidFill>
                  <a:srgbClr val="002060"/>
                </a:solidFill>
              </a:rPr>
              <a:t>WHEN?</a:t>
            </a:r>
          </a:p>
          <a:p>
            <a:pPr marL="18288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WHAT?</a:t>
            </a:r>
          </a:p>
          <a:p>
            <a:pPr marL="18288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WHY?</a:t>
            </a:r>
          </a:p>
          <a:p>
            <a:pPr marL="18288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S2OJ9WZ5\MC9003315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12202" cy="14530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Ovál 5"/>
          <p:cNvSpPr/>
          <p:nvPr/>
        </p:nvSpPr>
        <p:spPr>
          <a:xfrm>
            <a:off x="775859" y="2370719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9" name="Ovál 8"/>
          <p:cNvSpPr/>
          <p:nvPr/>
        </p:nvSpPr>
        <p:spPr>
          <a:xfrm>
            <a:off x="785324" y="3850196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0" name="Ovál 9"/>
          <p:cNvSpPr/>
          <p:nvPr/>
        </p:nvSpPr>
        <p:spPr>
          <a:xfrm>
            <a:off x="827584" y="5201580"/>
            <a:ext cx="914400" cy="914400"/>
          </a:xfrm>
          <a:prstGeom prst="ellipse">
            <a:avLst/>
          </a:prstGeom>
          <a:solidFill>
            <a:srgbClr val="6EE9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3419872" y="2492896"/>
            <a:ext cx="4176464" cy="648072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THE 1st APRIL 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15240" y="3850196"/>
            <a:ext cx="4142995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IT IS A VERY CURIOUS DAY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3557938" y="5201580"/>
            <a:ext cx="4057600" cy="648072"/>
          </a:xfrm>
          <a:prstGeom prst="roundRect">
            <a:avLst/>
          </a:prstGeom>
          <a:solidFill>
            <a:srgbClr val="6EE9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HARMLESS JOKES ON FRIENDS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611598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CLICK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59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A JOKE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85000" lnSpcReduction="20000"/>
          </a:bodyPr>
          <a:lstStyle/>
          <a:p>
            <a:pPr marL="182880" indent="0">
              <a:buNone/>
            </a:pPr>
            <a:r>
              <a:rPr lang="cs-CZ" sz="2000" smtClean="0"/>
              <a:t>FILL </a:t>
            </a:r>
            <a:r>
              <a:rPr lang="cs-CZ" sz="2000" smtClean="0"/>
              <a:t>IN MISSING </a:t>
            </a:r>
            <a:r>
              <a:rPr lang="cs-CZ" sz="2000" dirty="0" smtClean="0"/>
              <a:t>WORDS AND SAY IN YOUR LANGUAGE.</a:t>
            </a:r>
          </a:p>
          <a:p>
            <a:pPr marL="182880" indent="0">
              <a:buNone/>
            </a:pPr>
            <a:endParaRPr lang="cs-CZ" sz="2000" b="1" dirty="0"/>
          </a:p>
          <a:p>
            <a:pPr marL="182880" indent="0">
              <a:buNone/>
            </a:pPr>
            <a:r>
              <a:rPr lang="cs-CZ" b="1" dirty="0" smtClean="0">
                <a:solidFill>
                  <a:srgbClr val="321BDF"/>
                </a:solidFill>
              </a:rPr>
              <a:t>A MAN TO VISIT A FRIEND. HE SAW HIM</a:t>
            </a:r>
          </a:p>
          <a:p>
            <a:pPr marL="182880" indent="0">
              <a:buNone/>
            </a:pPr>
            <a:endParaRPr lang="cs-CZ" b="1" dirty="0">
              <a:solidFill>
                <a:srgbClr val="321BDF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321BDF"/>
                </a:solidFill>
              </a:rPr>
              <a:t>PLAYING CHESS WITH HIS DOG. 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321BDF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321BDF"/>
                </a:solidFill>
              </a:rPr>
              <a:t>“</a:t>
            </a:r>
            <a:r>
              <a:rPr lang="cs-CZ" b="1" i="1" dirty="0" smtClean="0">
                <a:solidFill>
                  <a:srgbClr val="321BDF"/>
                </a:solidFill>
              </a:rPr>
              <a:t>THAT IS THE SMARTES DOG</a:t>
            </a:r>
            <a:r>
              <a:rPr lang="cs-CZ" b="1" dirty="0" smtClean="0">
                <a:solidFill>
                  <a:srgbClr val="321BDF"/>
                </a:solidFill>
              </a:rPr>
              <a:t>“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321BDF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321BDF"/>
                </a:solidFill>
              </a:rPr>
              <a:t>I HAVE EVER SEEN, HE SAID.</a:t>
            </a:r>
          </a:p>
          <a:p>
            <a:pPr marL="182880" indent="0">
              <a:buNone/>
            </a:pPr>
            <a:endParaRPr lang="cs-CZ" dirty="0" smtClean="0">
              <a:solidFill>
                <a:srgbClr val="321BDF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E1155E"/>
                </a:solidFill>
              </a:rPr>
              <a:t>“</a:t>
            </a:r>
            <a:r>
              <a:rPr lang="cs-CZ" b="1" i="1" dirty="0" smtClean="0">
                <a:solidFill>
                  <a:srgbClr val="E1155E"/>
                </a:solidFill>
              </a:rPr>
              <a:t>NAH, HE IS NOT SO SMART</a:t>
            </a:r>
            <a:r>
              <a:rPr lang="cs-CZ" b="1" dirty="0" smtClean="0">
                <a:solidFill>
                  <a:srgbClr val="E1155E"/>
                </a:solidFill>
              </a:rPr>
              <a:t>“, THE FRIEND</a:t>
            </a:r>
          </a:p>
          <a:p>
            <a:pPr marL="182880" indent="0">
              <a:buNone/>
            </a:pPr>
            <a:endParaRPr lang="cs-CZ" b="1" dirty="0">
              <a:solidFill>
                <a:srgbClr val="E1155E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E1155E"/>
                </a:solidFill>
              </a:rPr>
              <a:t> REPLIED.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E1155E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E1155E"/>
                </a:solidFill>
              </a:rPr>
              <a:t>“</a:t>
            </a:r>
            <a:r>
              <a:rPr lang="cs-CZ" b="1" i="1" dirty="0" smtClean="0">
                <a:solidFill>
                  <a:srgbClr val="E1155E"/>
                </a:solidFill>
              </a:rPr>
              <a:t>I BEAT HIM THREE GAMES OUT OF EVERY</a:t>
            </a:r>
          </a:p>
          <a:p>
            <a:pPr marL="182880" indent="0">
              <a:buNone/>
            </a:pPr>
            <a:endParaRPr lang="cs-CZ" b="1" i="1" dirty="0">
              <a:solidFill>
                <a:srgbClr val="E1155E"/>
              </a:solidFill>
            </a:endParaRPr>
          </a:p>
          <a:p>
            <a:pPr marL="182880" indent="0">
              <a:buNone/>
            </a:pPr>
            <a:r>
              <a:rPr lang="cs-CZ" b="1" i="1" dirty="0" smtClean="0">
                <a:solidFill>
                  <a:srgbClr val="E1155E"/>
                </a:solidFill>
              </a:rPr>
              <a:t> FIVE</a:t>
            </a:r>
            <a:r>
              <a:rPr lang="cs-CZ" b="1" dirty="0" smtClean="0">
                <a:solidFill>
                  <a:srgbClr val="E1155E"/>
                </a:solidFill>
              </a:rPr>
              <a:t>“.</a:t>
            </a:r>
            <a:endParaRPr lang="cs-CZ" b="1" dirty="0">
              <a:solidFill>
                <a:srgbClr val="E1155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5560" y="2082078"/>
            <a:ext cx="1166192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33769" y="5032311"/>
            <a:ext cx="898309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30288" y="4386808"/>
            <a:ext cx="1505272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95870" y="2674639"/>
            <a:ext cx="1728192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OEM\AppData\Local\Microsoft\Windows\Temporary Internet Files\Content.IE5\B4A6B7Q4\MC900192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52994"/>
            <a:ext cx="1301266" cy="15004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308304" y="3532641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CLICK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7304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GUESS …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THE VICTIM OF THE JOKE IS CALLED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MANY PEOPLE PLAY </a:t>
            </a:r>
            <a:r>
              <a:rPr lang="cs-CZ" dirty="0" smtClean="0">
                <a:solidFill>
                  <a:srgbClr val="E1155E"/>
                </a:solidFill>
              </a:rPr>
              <a:t>??</a:t>
            </a:r>
            <a:r>
              <a:rPr lang="cs-CZ" dirty="0" smtClean="0"/>
              <a:t> ON EACH OTHER</a:t>
            </a:r>
          </a:p>
        </p:txBody>
      </p:sp>
      <p:sp>
        <p:nvSpPr>
          <p:cNvPr id="4" name="Ovál 3"/>
          <p:cNvSpPr/>
          <p:nvPr/>
        </p:nvSpPr>
        <p:spPr>
          <a:xfrm>
            <a:off x="2339752" y="2132856"/>
            <a:ext cx="4104456" cy="914400"/>
          </a:xfrm>
          <a:prstGeom prst="ellipse">
            <a:avLst/>
          </a:prstGeom>
          <a:solidFill>
            <a:srgbClr val="E1155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EE91B"/>
                </a:solidFill>
              </a:rPr>
              <a:t>THE APRIL FOOL</a:t>
            </a:r>
            <a:endParaRPr lang="cs-CZ" dirty="0">
              <a:solidFill>
                <a:srgbClr val="6EE91B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39752" y="3140968"/>
            <a:ext cx="4104456" cy="914400"/>
          </a:xfrm>
          <a:prstGeom prst="ellipse">
            <a:avLst/>
          </a:prstGeom>
          <a:solidFill>
            <a:srgbClr val="E1155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EE91B"/>
                </a:solidFill>
              </a:rPr>
              <a:t>THE APRIL CLOWN</a:t>
            </a:r>
            <a:endParaRPr lang="cs-CZ" dirty="0">
              <a:solidFill>
                <a:srgbClr val="6EE91B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55776" y="5661248"/>
            <a:ext cx="4104456" cy="793237"/>
          </a:xfrm>
          <a:prstGeom prst="ellipse">
            <a:avLst/>
          </a:prstGeom>
          <a:solidFill>
            <a:srgbClr val="6EE9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E1155E"/>
                </a:solidFill>
              </a:rPr>
              <a:t>THE TRICKS</a:t>
            </a:r>
            <a:endParaRPr lang="cs-CZ" sz="2000" dirty="0">
              <a:solidFill>
                <a:srgbClr val="E1155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555776" y="4725144"/>
            <a:ext cx="4104456" cy="792088"/>
          </a:xfrm>
          <a:prstGeom prst="ellipse">
            <a:avLst/>
          </a:prstGeom>
          <a:solidFill>
            <a:srgbClr val="6EE9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E1155E"/>
                </a:solidFill>
              </a:rPr>
              <a:t>CRICKET</a:t>
            </a:r>
            <a:endParaRPr lang="cs-CZ" dirty="0">
              <a:solidFill>
                <a:srgbClr val="E1155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34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b="0" dirty="0" smtClean="0"/>
              <a:t>Zdroje:</a:t>
            </a:r>
            <a:endParaRPr lang="cs-CZ" sz="1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Klipart Microsoft Office</a:t>
            </a:r>
          </a:p>
          <a:p>
            <a:r>
              <a:rPr lang="cs-CZ" sz="1400"/>
              <a:t>vlastní</a:t>
            </a:r>
          </a:p>
          <a:p>
            <a:pPr marL="18288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95922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37</TotalTime>
  <Words>150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APRIL FOOLS´DAY</vt:lpstr>
      <vt:lpstr>A JOKE</vt:lpstr>
      <vt:lpstr>GUESS …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9</cp:revision>
  <dcterms:created xsi:type="dcterms:W3CDTF">2011-09-05T11:31:42Z</dcterms:created>
  <dcterms:modified xsi:type="dcterms:W3CDTF">2012-03-16T15:59:56Z</dcterms:modified>
</cp:coreProperties>
</file>