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A6B186A-000F-4282-BC48-F5D3F61637E5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BF7606-2551-46E7-AA79-DA5950ED3ED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457514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4742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89154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pérování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Informace pro řidiče: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Prostřednictví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infotaimu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je řidič schopen být informovaný o stavu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vzduchotlakého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pérování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01008"/>
            <a:ext cx="5976664" cy="3245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397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Diagnostika 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pérování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Vlastní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čtení údajů: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Prostřednictví  navigačních kláves je schopen zjistit stav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01008"/>
            <a:ext cx="5969960" cy="193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32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Diagnostikování pérování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Informace o stavu zatížení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349" y="2747963"/>
            <a:ext cx="6551997" cy="1761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976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Diagnostikování pérování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Kalibrace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snímačů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 se funkce ve všech režimech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Změří se okamžitá poloha- zda je na všech stranách vozidla a měřených bodů výška stejná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rozdílech změření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přenastavujeme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nastavovač světlé výšky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Provedeme zkušební jízdu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Provedeme opakované měření</a:t>
            </a:r>
          </a:p>
        </p:txBody>
      </p:sp>
    </p:spTree>
    <p:extLst>
      <p:ext uri="{BB962C8B-B14F-4D97-AF65-F5344CB8AC3E}">
        <p14:creationId xmlns:p14="http://schemas.microsoft.com/office/powerpoint/2010/main" val="253627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podvozku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Europa-Sobotáles, Praha 2009, vyd.16, 496 s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smtClean="0">
                <a:latin typeface="Arial" panose="020B0604020202020204" pitchFamily="34" charset="0"/>
                <a:cs typeface="Arial" panose="020B0604020202020204" pitchFamily="34" charset="0"/>
              </a:rPr>
              <a:t>Vlastní zdroje autora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78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1188</TotalTime>
  <Words>212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Prezentace aplikace PowerPoint</vt:lpstr>
      <vt:lpstr>Diagnostika podvozku</vt:lpstr>
      <vt:lpstr>Diagnostika podvozku</vt:lpstr>
      <vt:lpstr>Diagnostika podvozku</vt:lpstr>
      <vt:lpstr>Diagnostika podvozku</vt:lpstr>
      <vt:lpstr>Diagnostika podvozku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6</cp:revision>
  <dcterms:created xsi:type="dcterms:W3CDTF">2013-05-18T07:06:03Z</dcterms:created>
  <dcterms:modified xsi:type="dcterms:W3CDTF">2013-11-12T12:38:45Z</dcterms:modified>
</cp:coreProperties>
</file>