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8" r:id="rId4"/>
    <p:sldId id="259" r:id="rId5"/>
    <p:sldId id="264" r:id="rId6"/>
    <p:sldId id="260" r:id="rId7"/>
    <p:sldId id="263" r:id="rId8"/>
    <p:sldId id="265" r:id="rId9"/>
    <p:sldId id="261" r:id="rId10"/>
    <p:sldId id="262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autoservishorakova.cz/testovani-tlumic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028231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tlumičů pérování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4806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900319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Význam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bezpečnost silničního provozu má velký vliv technický stav tlumiče pérování.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Jeho vliv se projevuje: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brzdné dráze vozidla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Opotřebení pneumatik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Schopnosti ovládat vozidlo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Komfortnosti jízdy </a:t>
            </a:r>
          </a:p>
        </p:txBody>
      </p:sp>
    </p:spTree>
    <p:extLst>
      <p:ext uri="{BB962C8B-B14F-4D97-AF65-F5344CB8AC3E}">
        <p14:creationId xmlns:p14="http://schemas.microsoft.com/office/powerpoint/2010/main" val="153190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Vizuální kontrola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Spočívá: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Těsnosti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Mechanickém poškození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Povrchové korozi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Stavu pístnice-ohnutí, mechanickém poškození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Stavu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uchycení – vůle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silenbloků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61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Pravidla pro měření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Tlumič nesmí být poškozený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Teplota prostředí musí dosahovat min.10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°C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Kontrola se provádí na zahřátém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tlumiči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provedeme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jízdu přes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nerovnosti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těleso tlumiče musí být zahřáté)</a:t>
            </a:r>
          </a:p>
        </p:txBody>
      </p:sp>
    </p:spTree>
    <p:extLst>
      <p:ext uri="{BB962C8B-B14F-4D97-AF65-F5344CB8AC3E}">
        <p14:creationId xmlns:p14="http://schemas.microsoft.com/office/powerpoint/2010/main" val="187972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1932"/>
            <a:ext cx="5022105" cy="4707388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Hodnocení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 závad - tlumič v celém rozsahu pracuje dle požadavků.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2276475" cy="216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5445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846312" cy="485428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Hodnocení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Vyhovující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nedostáváme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do červeného pole a značí nám to, že budeme muset přistoupit k častým kontrolám.  Pokud je na jedné straně znatelný rozdíl. Je potřeba provést výměnu tlumičů na téže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nápravě.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1988840"/>
            <a:ext cx="3593349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322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Hodnocení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Nevyhovující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570" y="1916832"/>
            <a:ext cx="4121248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061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Metody kontroly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Propérováním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propružením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či volným pádem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Rezonanční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– vibračním nuceným</a:t>
            </a:r>
          </a:p>
        </p:txBody>
      </p:sp>
    </p:spTree>
    <p:extLst>
      <p:ext uri="{BB962C8B-B14F-4D97-AF65-F5344CB8AC3E}">
        <p14:creationId xmlns:p14="http://schemas.microsoft.com/office/powerpoint/2010/main" val="339936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206352" cy="4710264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Metoda rezonanční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Jedná se o: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Vozidlo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najíždí postupně jednotlivými nápravami na zkušební zařízení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Provádí se rozkmitání  jednotlivých kol na max. rozkmit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Provede se vyhodnocení zkoušky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228" y="1988840"/>
            <a:ext cx="3597284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31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tlumičů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Propérování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Tato metoda je orientační a provádí se rozkmitem  karosérie. Měří se v místech  kde provádíme rozkmit.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29000"/>
            <a:ext cx="3265140" cy="2322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36190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tlumičů pérování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http://www.autotesarek.cz/tester_tlumicu/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http://autoservishorakova.cz/testovani-tlumicu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J.Čupera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P. Štěrba,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AUTOMOBILY 7 Diagnostika motorových vozidel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ISBN 978-80-903671-9-7, vyd.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Avid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Brno 2007, 1.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vyd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195 s.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Europa-Sobotáles,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9425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141</TotalTime>
  <Words>384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Diagnostika tlumičů pérování</vt:lpstr>
      <vt:lpstr>Diagnostika tlumičů pérování</vt:lpstr>
      <vt:lpstr>Diagnostika tlumičů pérování</vt:lpstr>
      <vt:lpstr>Diagnostika tlumičů pérování</vt:lpstr>
      <vt:lpstr>Diagnostika tlumičů pérování</vt:lpstr>
      <vt:lpstr>Diagnostika tlumičů pérování</vt:lpstr>
      <vt:lpstr>Diagnostika tlumičů pérování</vt:lpstr>
      <vt:lpstr>Diagnostika tlumičů pérování</vt:lpstr>
      <vt:lpstr>Diagnostika tlumičů pérování</vt:lpstr>
      <vt:lpstr>Diagnostika tlumičů pérování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10</cp:revision>
  <dcterms:created xsi:type="dcterms:W3CDTF">2013-06-07T20:33:31Z</dcterms:created>
  <dcterms:modified xsi:type="dcterms:W3CDTF">2013-11-12T12:53:52Z</dcterms:modified>
</cp:coreProperties>
</file>