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5" r:id="rId2"/>
    <p:sldId id="266" r:id="rId3"/>
    <p:sldId id="258" r:id="rId4"/>
    <p:sldId id="259" r:id="rId5"/>
    <p:sldId id="260" r:id="rId6"/>
    <p:sldId id="263" r:id="rId7"/>
    <p:sldId id="264" r:id="rId8"/>
    <p:sldId id="262" r:id="rId9"/>
    <p:sldId id="261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34" d="100"/>
          <a:sy n="34" d="100"/>
        </p:scale>
        <p:origin x="-84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autoprofiteam.cz/podvozky/4/3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86896379"/>
              </p:ext>
            </p:extLst>
          </p:nvPr>
        </p:nvGraphicFramePr>
        <p:xfrm>
          <a:off x="1107257" y="2132856"/>
          <a:ext cx="6929486" cy="3720476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VY_32_INOVACE_12_C_12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Vyhledávání závad a zkušebny podvozku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Diagnostika náprav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Mgr. Jaroslav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Hrůza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září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  <p:pic>
        <p:nvPicPr>
          <p:cNvPr id="6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5" name="Picture 2" descr="sosasou-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0202534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665362"/>
            <a:ext cx="8503920" cy="4433685"/>
          </a:xfrm>
        </p:spPr>
        <p:txBody>
          <a:bodyPr>
            <a:normAutofit fontScale="70000" lnSpcReduction="20000"/>
          </a:bodyPr>
          <a:lstStyle/>
          <a:p>
            <a:pPr marL="0" lv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None/>
              <a:defRPr/>
            </a:pPr>
            <a:r>
              <a:rPr lang="cs-CZ" sz="4800" b="1" dirty="0">
                <a:latin typeface="Arial" pitchFamily="34" charset="0"/>
                <a:cs typeface="Arial" pitchFamily="34" charset="0"/>
              </a:rPr>
              <a:t>Anotace</a:t>
            </a:r>
          </a:p>
          <a:p>
            <a:pPr marL="0" lv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None/>
              <a:defRPr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Materiál je určen pro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výuku předmětu Motorová vozidla u studijního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oboru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Autotronik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a příbuzných učebních a studijních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autooborů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. Inovuje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výuku použitím multimediálních pomůcek – prezentace s názornými obrázky a schématy doplněných textem podporujícím výklad učitele.</a:t>
            </a:r>
          </a:p>
          <a:p>
            <a:pPr marL="0" lv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None/>
              <a:defRPr/>
            </a:pPr>
            <a:r>
              <a:rPr lang="cs-CZ" sz="4800" b="1" dirty="0"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marL="0" lv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  <a:defRPr/>
            </a:pPr>
            <a:r>
              <a:rPr lang="cs-CZ" sz="2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</p:txBody>
      </p:sp>
      <p:pic>
        <p:nvPicPr>
          <p:cNvPr id="6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34484175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Diagnostika </a:t>
            </a:r>
            <a:r>
              <a:rPr lang="cs-CZ" dirty="0" smtClean="0"/>
              <a:t>náprav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ClrTx/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Kontroly tuhých náprav 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Vůle v  uložení 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Vůli v otočném  čepe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Stav a provedení jednotlivých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otvorů (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např. pro uložení pérování)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Geometrie náprav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Tvar a zakřivení náprav</a:t>
            </a:r>
          </a:p>
        </p:txBody>
      </p:sp>
    </p:spTree>
    <p:extLst>
      <p:ext uri="{BB962C8B-B14F-4D97-AF65-F5344CB8AC3E}">
        <p14:creationId xmlns:p14="http://schemas.microsoft.com/office/powerpoint/2010/main" val="29760249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Diagnostika </a:t>
            </a:r>
            <a:r>
              <a:rPr lang="cs-CZ" dirty="0" smtClean="0"/>
              <a:t>náprav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7222576" cy="4710264"/>
          </a:xfrm>
        </p:spPr>
        <p:txBody>
          <a:bodyPr>
            <a:normAutofit/>
          </a:bodyPr>
          <a:lstStyle/>
          <a:p>
            <a:pPr marL="0" indent="0">
              <a:buClrTx/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Výkyvné nápravy </a:t>
            </a:r>
          </a:p>
          <a:p>
            <a:pPr marL="0" indent="0">
              <a:buClrTx/>
              <a:buNone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Kontrola lichoběžníkové nápravy</a:t>
            </a:r>
          </a:p>
          <a:p>
            <a:pPr marL="0" indent="0">
              <a:buClrTx/>
              <a:buNone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Spočívá:</a:t>
            </a:r>
          </a:p>
          <a:p>
            <a:pPr marL="514350" indent="-514350">
              <a:buClrTx/>
              <a:buFont typeface="+mj-lt"/>
              <a:buAutoNum type="arabicPeriod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Vlastní náprava se podepře</a:t>
            </a:r>
          </a:p>
          <a:p>
            <a:pPr marL="514350" indent="-514350">
              <a:buClrTx/>
              <a:buFont typeface="+mj-lt"/>
              <a:buAutoNum type="arabicPeriod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Pomocí přípravku a momentového klíče provedeme vlastní kontrolu  a popřípadě zjištění vůlí na horním čepu</a:t>
            </a:r>
          </a:p>
        </p:txBody>
      </p:sp>
    </p:spTree>
    <p:extLst>
      <p:ext uri="{BB962C8B-B14F-4D97-AF65-F5344CB8AC3E}">
        <p14:creationId xmlns:p14="http://schemas.microsoft.com/office/powerpoint/2010/main" val="11369977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Diagnostika </a:t>
            </a:r>
            <a:r>
              <a:rPr lang="cs-CZ" dirty="0" smtClean="0"/>
              <a:t>náprav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ClrTx/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Kontrola výkyvné nápravy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6237" y="2132856"/>
            <a:ext cx="8391525" cy="4495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6164981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Diagnostika </a:t>
            </a:r>
            <a:r>
              <a:rPr lang="cs-CZ" dirty="0" smtClean="0"/>
              <a:t>náprav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39552" y="1628800"/>
            <a:ext cx="6192688" cy="4572000"/>
          </a:xfrm>
        </p:spPr>
        <p:txBody>
          <a:bodyPr/>
          <a:lstStyle/>
          <a:p>
            <a:pPr marL="0" indent="0">
              <a:buClrTx/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Kontrola náprav prováděna na STK </a:t>
            </a:r>
          </a:p>
          <a:p>
            <a:pPr marL="0" indent="0">
              <a:buClrTx/>
              <a:buNone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Požadavky: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Zatížený stav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Technik pracuje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v montážní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jámě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Vozidlo musí být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zajištěno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proti pohybu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2313161"/>
            <a:ext cx="3696031" cy="27720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5481367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Diagnostika </a:t>
            </a:r>
            <a:r>
              <a:rPr lang="cs-CZ" dirty="0" smtClean="0"/>
              <a:t>náprav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4414264" cy="4572000"/>
          </a:xfrm>
        </p:spPr>
        <p:txBody>
          <a:bodyPr>
            <a:normAutofit/>
          </a:bodyPr>
          <a:lstStyle/>
          <a:p>
            <a:pPr marL="0" indent="0">
              <a:buClrTx/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Kontrola náprav na STK</a:t>
            </a:r>
          </a:p>
          <a:p>
            <a:pPr marL="0" indent="0">
              <a:buClrTx/>
              <a:buNone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Postup:</a:t>
            </a:r>
          </a:p>
          <a:p>
            <a:pPr marL="514350" indent="-514350">
              <a:buClrTx/>
              <a:buFont typeface="+mj-lt"/>
              <a:buAutoNum type="arabicPeriod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Technik pohybuje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s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plošinami</a:t>
            </a:r>
          </a:p>
          <a:p>
            <a:pPr marL="514350" indent="-514350">
              <a:buClrTx/>
              <a:buFont typeface="+mj-lt"/>
              <a:buAutoNum type="arabicPeriod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Sleduje místa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možných vůlí (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např. klouby, spoje apod.)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2996952"/>
            <a:ext cx="3984063" cy="29880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0211943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Diagnostika </a:t>
            </a:r>
            <a:r>
              <a:rPr lang="cs-CZ" dirty="0" smtClean="0"/>
              <a:t>náprav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ClrTx/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Výkyvné nápravy </a:t>
            </a:r>
          </a:p>
          <a:p>
            <a:pPr marL="0" indent="0">
              <a:buClrTx/>
              <a:buNone/>
            </a:pPr>
            <a:r>
              <a:rPr lang="cs-CZ" sz="2800" dirty="0" err="1">
                <a:latin typeface="Arial" panose="020B0604020202020204" pitchFamily="34" charset="0"/>
                <a:cs typeface="Arial" panose="020B0604020202020204" pitchFamily="34" charset="0"/>
              </a:rPr>
              <a:t>McPherson</a:t>
            </a: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1628800"/>
            <a:ext cx="5085276" cy="49780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8741007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Diagnostika náprav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lvl="0" indent="0">
              <a:buClr>
                <a:srgbClr val="D16349"/>
              </a:buClr>
              <a:buNone/>
            </a:pPr>
            <a:r>
              <a:rPr lang="cs-CZ" sz="28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Použitá literatura</a:t>
            </a:r>
            <a:r>
              <a:rPr lang="cs-CZ" sz="2800" b="1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endParaRPr lang="cs-CZ" dirty="0" smtClean="0"/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http://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www.autoprofiteam.cz/podvozky/4/3.jpg</a:t>
            </a:r>
            <a:endParaRPr lang="cs-CZ" sz="2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 err="1">
                <a:latin typeface="Arial" panose="020B0604020202020204" pitchFamily="34" charset="0"/>
                <a:cs typeface="Arial" panose="020B0604020202020204" pitchFamily="34" charset="0"/>
              </a:rPr>
              <a:t>J.Čupera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, P. Štěrba, </a:t>
            </a:r>
            <a:r>
              <a:rPr lang="cs-CZ" sz="2800" i="1" dirty="0">
                <a:latin typeface="Arial" panose="020B0604020202020204" pitchFamily="34" charset="0"/>
                <a:cs typeface="Arial" panose="020B0604020202020204" pitchFamily="34" charset="0"/>
              </a:rPr>
              <a:t>AUTOMOBILY 7 Diagnostika motorových vozidel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, ISBN 978-80-903671-9-7, vyd. </a:t>
            </a:r>
            <a:r>
              <a:rPr lang="cs-CZ" sz="2800" dirty="0" err="1">
                <a:latin typeface="Arial" panose="020B0604020202020204" pitchFamily="34" charset="0"/>
                <a:cs typeface="Arial" panose="020B0604020202020204" pitchFamily="34" charset="0"/>
              </a:rPr>
              <a:t>Avid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, Brno 2007, 1. </a:t>
            </a:r>
            <a:r>
              <a:rPr lang="cs-CZ" sz="2800" dirty="0" err="1">
                <a:latin typeface="Arial" panose="020B0604020202020204" pitchFamily="34" charset="0"/>
                <a:cs typeface="Arial" panose="020B0604020202020204" pitchFamily="34" charset="0"/>
              </a:rPr>
              <a:t>vyd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, 195 s. 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 err="1">
                <a:latin typeface="Arial" panose="020B0604020202020204" pitchFamily="34" charset="0"/>
                <a:cs typeface="Arial" panose="020B0604020202020204" pitchFamily="34" charset="0"/>
              </a:rPr>
              <a:t>Gscheidle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 a kol., </a:t>
            </a:r>
            <a:r>
              <a:rPr lang="cs-CZ" sz="2800" i="1" dirty="0">
                <a:latin typeface="Arial" panose="020B0604020202020204" pitchFamily="34" charset="0"/>
                <a:cs typeface="Arial" panose="020B0604020202020204" pitchFamily="34" charset="0"/>
              </a:rPr>
              <a:t>Tabulky pro automechanika,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 ISBN 978-80-86706-21-4, vyd. </a:t>
            </a:r>
            <a:r>
              <a:rPr lang="cs-CZ" sz="2800">
                <a:latin typeface="Arial" panose="020B0604020202020204" pitchFamily="34" charset="0"/>
                <a:cs typeface="Arial" panose="020B0604020202020204" pitchFamily="34" charset="0"/>
              </a:rPr>
              <a:t>Europa-Sobotáles, Praha 2009, vyd.16, 496 s.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5972906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1045</TotalTime>
  <Words>250</Words>
  <Application>Microsoft Office PowerPoint</Application>
  <PresentationFormat>Předvádění na obrazovce (4:3)</PresentationFormat>
  <Paragraphs>51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Administrativní</vt:lpstr>
      <vt:lpstr>Prezentace aplikace PowerPoint</vt:lpstr>
      <vt:lpstr>Prezentace aplikace PowerPoint</vt:lpstr>
      <vt:lpstr>Diagnostika náprav</vt:lpstr>
      <vt:lpstr>Diagnostika náprav</vt:lpstr>
      <vt:lpstr>Diagnostika náprav</vt:lpstr>
      <vt:lpstr>Diagnostika náprav</vt:lpstr>
      <vt:lpstr>Diagnostika náprav</vt:lpstr>
      <vt:lpstr>Diagnostika náprav</vt:lpstr>
      <vt:lpstr>Diagnostika náprav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skola</dc:creator>
  <cp:lastModifiedBy>PC4</cp:lastModifiedBy>
  <cp:revision>12</cp:revision>
  <dcterms:created xsi:type="dcterms:W3CDTF">2013-06-07T21:08:15Z</dcterms:created>
  <dcterms:modified xsi:type="dcterms:W3CDTF">2013-11-12T13:04:06Z</dcterms:modified>
</cp:coreProperties>
</file>