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4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12.11.2013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27136"/>
              </p:ext>
            </p:extLst>
          </p:nvPr>
        </p:nvGraphicFramePr>
        <p:xfrm>
          <a:off x="1107257" y="2132856"/>
          <a:ext cx="6929486" cy="3799530"/>
        </p:xfrm>
        <a:graphic>
          <a:graphicData uri="http://schemas.openxmlformats.org/drawingml/2006/table">
            <a:tbl>
              <a:tblPr firstCol="1">
                <a:effectLst>
                  <a:innerShdw blurRad="63500" dist="50800" dir="16200000">
                    <a:prstClr val="black">
                      <a:alpha val="50000"/>
                    </a:prstClr>
                  </a:innerShdw>
                </a:effectLst>
                <a:tableStyleId>{8799B23B-EC83-4686-B30A-512413B5E67A}</a:tableStyleId>
              </a:tblPr>
              <a:tblGrid>
                <a:gridCol w="2786082"/>
                <a:gridCol w="4143404"/>
              </a:tblGrid>
              <a:tr h="720080">
                <a:tc gridSpan="2">
                  <a:txBody>
                    <a:bodyPr/>
                    <a:lstStyle/>
                    <a:p>
                      <a:pPr marL="71755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Střední odborná škola a Střední odborné učiliště, </a:t>
                      </a:r>
                      <a:b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</a:b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Hradec Králové, </a:t>
                      </a:r>
                      <a:r>
                        <a:rPr lang="cs-CZ" sz="1700" dirty="0" err="1" smtClean="0">
                          <a:latin typeface="Arial" pitchFamily="34" charset="0"/>
                          <a:cs typeface="Arial" pitchFamily="34" charset="0"/>
                        </a:rPr>
                        <a:t>Vocelova</a:t>
                      </a:r>
                      <a:r>
                        <a:rPr lang="cs-CZ" sz="1700" dirty="0" smtClean="0">
                          <a:latin typeface="Arial" pitchFamily="34" charset="0"/>
                          <a:cs typeface="Arial" pitchFamily="34" charset="0"/>
                        </a:rPr>
                        <a:t> 1338, příspěvková organizace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cs-CZ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Registrační číslo projektu: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indent="0" algn="l"/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CZ.1.07/1.5.00/34.0245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Číslo DUM: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kern="1200" dirty="0" smtClean="0">
                          <a:latin typeface="Arial" pitchFamily="34" charset="0"/>
                          <a:cs typeface="Times New Roman" pitchFamily="18" charset="0"/>
                        </a:rPr>
                        <a:t>VY_32_INOVACE_12_C_14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Tematická oblast: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Vyhledávání závad a zkušebny podvozku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smtClean="0">
                          <a:latin typeface="Arial" pitchFamily="34" charset="0"/>
                          <a:cs typeface="Times New Roman" pitchFamily="18" charset="0"/>
                        </a:rPr>
                        <a:t>Téma: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err="1" smtClean="0">
                          <a:latin typeface="Arial" pitchFamily="34" charset="0"/>
                          <a:cs typeface="Times New Roman" pitchFamily="18" charset="0"/>
                        </a:rPr>
                        <a:t>Diagnostikavzduchotlakých</a:t>
                      </a:r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 brzd část. 2- ovládací ústrojí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Autor: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Mgr. Jaroslav</a:t>
                      </a:r>
                      <a:r>
                        <a:rPr lang="cs-CZ" sz="1600" baseline="0" dirty="0" smtClean="0">
                          <a:latin typeface="Arial" pitchFamily="34" charset="0"/>
                          <a:cs typeface="Times New Roman" pitchFamily="18" charset="0"/>
                        </a:rPr>
                        <a:t> Hrůza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  <a:tr h="500066"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Datum vytvoření: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Arial" pitchFamily="34" charset="0"/>
                          <a:cs typeface="Times New Roman" pitchFamily="18" charset="0"/>
                        </a:rPr>
                        <a:t>září 2012</a:t>
                      </a:r>
                      <a:endParaRPr lang="cs-CZ" sz="1600" dirty="0">
                        <a:latin typeface="Arial" pitchFamily="34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 w="25400" h="25400" prst="angle"/>
                      <a:lightRig rig="flood" dir="t"/>
                    </a:cell3D>
                  </a:tcPr>
                </a:tc>
              </a:tr>
            </a:tbl>
          </a:graphicData>
        </a:graphic>
      </p:graphicFrame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  <p:pic>
        <p:nvPicPr>
          <p:cNvPr id="5" name="Picture 2" descr="sosasou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59632" y="2204864"/>
            <a:ext cx="5794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470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665362"/>
            <a:ext cx="8503920" cy="4433685"/>
          </a:xfrm>
        </p:spPr>
        <p:txBody>
          <a:bodyPr>
            <a:normAutofit fontScale="70000" lnSpcReduction="20000"/>
          </a:bodyPr>
          <a:lstStyle/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Anotace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Materiál je určen pro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výuku předmětu Motorová vozidla u studijního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oboru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Autotronik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a příbuzných učebních a studijních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autooborů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. Inovuje </a:t>
            </a:r>
            <a:r>
              <a:rPr lang="cs-CZ" sz="2800" dirty="0">
                <a:latin typeface="Arial" pitchFamily="34" charset="0"/>
                <a:cs typeface="Arial" pitchFamily="34" charset="0"/>
              </a:rPr>
              <a:t>výuku použitím multimediálních pomůcek – prezentace s názornými obrázky a schématy doplněných textem podporujícím výklad učitele.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ClrTx/>
              <a:buSzTx/>
              <a:buNone/>
              <a:defRPr/>
            </a:pPr>
            <a:r>
              <a:rPr lang="cs-CZ" sz="4800" b="1" dirty="0">
                <a:latin typeface="Arial" pitchFamily="34" charset="0"/>
                <a:cs typeface="Arial" pitchFamily="34" charset="0"/>
              </a:rPr>
              <a:t>Metodický pokyn</a:t>
            </a:r>
          </a:p>
          <a:p>
            <a:pPr marL="0" lvl="0" indent="0" algn="just">
              <a:lnSpc>
                <a:spcPct val="120000"/>
              </a:lnSpc>
              <a:spcBef>
                <a:spcPts val="600"/>
              </a:spcBef>
              <a:spcAft>
                <a:spcPts val="1200"/>
              </a:spcAft>
              <a:buNone/>
              <a:defRPr/>
            </a:pPr>
            <a:r>
              <a:rPr lang="cs-CZ" sz="2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Materiál používá učitel při výkladu – pro větší názornost a atraktivnost výuky a zároveň jej mohou využívat žáci pro domácí přípravu na výuku.</a:t>
            </a:r>
          </a:p>
        </p:txBody>
      </p:sp>
      <p:pic>
        <p:nvPicPr>
          <p:cNvPr id="6" name="obrázek 1" descr="OPVK_hor_zakladni_logolink_RGB_cz.jpg"/>
          <p:cNvPicPr>
            <a:picLocks noChangeAspect="1" noChangeArrowheads="1"/>
          </p:cNvPicPr>
          <p:nvPr/>
        </p:nvPicPr>
        <p:blipFill>
          <a:blip r:embed="rId2" cstate="print">
            <a:lum bright="10000" contrast="16000"/>
          </a:blip>
          <a:srcRect/>
          <a:stretch>
            <a:fillRect/>
          </a:stretch>
        </p:blipFill>
        <p:spPr bwMode="auto">
          <a:xfrm>
            <a:off x="1123950" y="162000"/>
            <a:ext cx="6896100" cy="150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x="1000" sy="1000" algn="ctr" rotWithShape="0">
              <a:srgbClr val="000000"/>
            </a:outerShdw>
          </a:effectLst>
        </p:spPr>
      </p:pic>
    </p:spTree>
    <p:extLst>
      <p:ext uri="{BB962C8B-B14F-4D97-AF65-F5344CB8AC3E}">
        <p14:creationId xmlns:p14="http://schemas.microsoft.com/office/powerpoint/2010/main" val="1397950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7589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Diagnostika </a:t>
            </a:r>
            <a:r>
              <a:rPr lang="cs-CZ" dirty="0" err="1" smtClean="0"/>
              <a:t>vzduchotlakých</a:t>
            </a:r>
            <a:r>
              <a:rPr lang="cs-CZ" dirty="0" smtClean="0"/>
              <a:t> </a:t>
            </a:r>
            <a:r>
              <a:rPr lang="cs-CZ" dirty="0"/>
              <a:t>brzd </a:t>
            </a:r>
            <a:r>
              <a:rPr lang="cs-CZ" dirty="0" smtClean="0"/>
              <a:t>– ovládací ústrojí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484784"/>
            <a:ext cx="4341120" cy="5070304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Zařízení pro diagnostiku 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Odlišnosti hlavně  pro měření výstupních tlaku jako je například spojovací hlavice.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632" y="2204864"/>
            <a:ext cx="3793528" cy="3384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81055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4486272" cy="4782272"/>
          </a:xfrm>
        </p:spPr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Ovládání dalších zařízení</a:t>
            </a:r>
          </a:p>
          <a:p>
            <a:pPr marL="0" indent="0">
              <a:buClrTx/>
              <a:buNone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Ovládací napětí je 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spojené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 dalšími prvky elektropneumatických ovládáním. Jedná se především o odlehčovací brzdy.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074887"/>
            <a:ext cx="4200525" cy="416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07504" y="228600"/>
            <a:ext cx="8928992" cy="7589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Diagnostika </a:t>
            </a:r>
            <a:r>
              <a:rPr lang="cs-CZ" dirty="0" err="1" smtClean="0"/>
              <a:t>vzduchotlakých</a:t>
            </a:r>
            <a:r>
              <a:rPr lang="cs-CZ" dirty="0" smtClean="0"/>
              <a:t> </a:t>
            </a:r>
            <a:r>
              <a:rPr lang="cs-CZ" dirty="0"/>
              <a:t>brzd </a:t>
            </a:r>
            <a:r>
              <a:rPr lang="cs-CZ" dirty="0" smtClean="0"/>
              <a:t>– ovládací ústrojí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44915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Diagnostika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Měříme ovládací napětí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Při propojení se sériovou diagnostikou zjištění stavu jednotlivého propojení s přívěsem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Nastavení akčních členů(např. hlavní pedálový brzdič.</a:t>
            </a: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07504" y="228600"/>
            <a:ext cx="8928992" cy="758952"/>
          </a:xfrm>
          <a:prstGeom prst="rect">
            <a:avLst/>
          </a:prstGeom>
        </p:spPr>
        <p:txBody>
          <a:bodyPr vert="horz" anchor="b">
            <a:normAutofit fontScale="900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Diagnostika </a:t>
            </a:r>
            <a:r>
              <a:rPr lang="cs-CZ" dirty="0" err="1" smtClean="0"/>
              <a:t>vzduchotlakých</a:t>
            </a:r>
            <a:r>
              <a:rPr lang="cs-CZ" dirty="0" smtClean="0"/>
              <a:t> brzd – ovládací ústrojí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438828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ClrTx/>
              <a:buNone/>
            </a:pPr>
            <a:r>
              <a:rPr lang="cs-CZ" sz="2800" b="1" dirty="0">
                <a:latin typeface="Arial" panose="020B0604020202020204" pitchFamily="34" charset="0"/>
                <a:cs typeface="Arial" panose="020B0604020202020204" pitchFamily="34" charset="0"/>
              </a:rPr>
              <a:t>Způsob přizpůsobení</a:t>
            </a: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Načtení výrobních hodnot z dílu</a:t>
            </a:r>
          </a:p>
          <a:p>
            <a:pPr marL="514350" indent="-514350">
              <a:buClrTx/>
              <a:buFont typeface="+mj-lt"/>
              <a:buAutoNum type="arabicPeriod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buClrTx/>
              <a:buFont typeface="+mj-lt"/>
              <a:buAutoNum type="arabicPeriod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Kalibrace 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dílu pomocí diagnostiky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516559"/>
            <a:ext cx="3744416" cy="1150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659872"/>
            <a:ext cx="2592288" cy="2708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Nadpis 1"/>
          <p:cNvSpPr txBox="1">
            <a:spLocks/>
          </p:cNvSpPr>
          <p:nvPr/>
        </p:nvSpPr>
        <p:spPr>
          <a:xfrm>
            <a:off x="107504" y="228600"/>
            <a:ext cx="8928992" cy="758952"/>
          </a:xfrm>
          <a:prstGeom prst="rect">
            <a:avLst/>
          </a:prstGeom>
        </p:spPr>
        <p:txBody>
          <a:bodyPr vert="horz" anchor="b">
            <a:normAutofit fontScale="900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Diagnostika </a:t>
            </a:r>
            <a:r>
              <a:rPr lang="cs-CZ" dirty="0" err="1" smtClean="0"/>
              <a:t>vzduchotlakých</a:t>
            </a:r>
            <a:r>
              <a:rPr lang="cs-CZ" dirty="0" smtClean="0"/>
              <a:t> brzd – ovládací ústrojí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13389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>
              <a:buClr>
                <a:srgbClr val="D16349"/>
              </a:buClr>
              <a:buNone/>
            </a:pPr>
            <a:r>
              <a:rPr lang="cs-CZ" sz="2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Použitá literatura: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err="1">
                <a:latin typeface="Arial" panose="020B0604020202020204" pitchFamily="34" charset="0"/>
                <a:cs typeface="Arial" panose="020B0604020202020204" pitchFamily="34" charset="0"/>
              </a:rPr>
              <a:t>Gscheidle</a:t>
            </a:r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a kol., Tabulky pro automechaniky, Europa-Sobotáles, Praha 2009, ISBN 978-8086706-21-4, vyd.16,  496 s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>
              <a:buClrTx/>
              <a:buFont typeface="Courier New" panose="02070309020205020404" pitchFamily="49" charset="0"/>
              <a:buChar char="o"/>
            </a:pP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Vlastní zdroje autora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07504" y="228600"/>
            <a:ext cx="8928992" cy="758952"/>
          </a:xfrm>
          <a:prstGeom prst="rect">
            <a:avLst/>
          </a:prstGeom>
        </p:spPr>
        <p:txBody>
          <a:bodyPr vert="horz" anchor="b">
            <a:normAutofit fontScale="90000"/>
          </a:bodyPr>
          <a:lstStyle>
            <a:lvl1pPr algn="ctr" rtl="0" eaLnBrk="1" latinLnBrk="0" hangingPunct="1">
              <a:spcBef>
                <a:spcPct val="0"/>
              </a:spcBef>
              <a:buNone/>
              <a:defRPr kumimoji="0" sz="3300" kern="120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/>
              <a:t>Diagnostika </a:t>
            </a:r>
            <a:r>
              <a:rPr lang="cs-CZ" dirty="0" err="1" smtClean="0"/>
              <a:t>vzduchotlakých</a:t>
            </a:r>
            <a:r>
              <a:rPr lang="cs-CZ" dirty="0" smtClean="0"/>
              <a:t> brzd – ovládací ústrojí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307150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233</TotalTime>
  <Words>216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Administrativní</vt:lpstr>
      <vt:lpstr>Prezentace aplikace PowerPoint</vt:lpstr>
      <vt:lpstr>Prezentace aplikace PowerPoint</vt:lpstr>
      <vt:lpstr>Diagnostika vzduchotlakých brzd – ovládací ústrojí</vt:lpstr>
      <vt:lpstr>Diagnostika vzduchotlakých brzd – ovládací ústrojí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skola</dc:creator>
  <cp:lastModifiedBy>PC4</cp:lastModifiedBy>
  <cp:revision>15</cp:revision>
  <dcterms:created xsi:type="dcterms:W3CDTF">2013-06-07T21:07:50Z</dcterms:created>
  <dcterms:modified xsi:type="dcterms:W3CDTF">2013-11-12T13:05:43Z</dcterms:modified>
</cp:coreProperties>
</file>