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66" r:id="rId4"/>
    <p:sldId id="258" r:id="rId5"/>
    <p:sldId id="260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67AFA4DC-9CB9-4549-B26C-6CBBB52810A5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A0330E2-E85B-49FD-92DD-1013E8C628A7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55715313"/>
              </p:ext>
            </p:extLst>
          </p:nvPr>
        </p:nvGraphicFramePr>
        <p:xfrm>
          <a:off x="1107257" y="2132856"/>
          <a:ext cx="6929486" cy="3799530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VY_32_INOVACE_12_C_15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Vyhledávání závad a zkušebny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Diagnostika odlehčovacího zařízení nákladních automobilů a autobusů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34959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23163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Diagnostika odlehčovacího zařízení nákladních automobilů a autobusů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Podmínky pro vlastní test: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Provozní teplota motoru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Dosažení provozního  tlaku </a:t>
            </a:r>
            <a:r>
              <a:rPr lang="cs-CZ" dirty="0" err="1" smtClean="0"/>
              <a:t>vzduchotlaké</a:t>
            </a:r>
            <a:r>
              <a:rPr lang="cs-CZ" dirty="0" smtClean="0"/>
              <a:t> soustavy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dirty="0" smtClean="0"/>
              <a:t>Ošetřené vlastní zařízení(bez známek poškození)</a:t>
            </a:r>
          </a:p>
          <a:p>
            <a:pPr>
              <a:buFont typeface="Courier New" panose="02070309020205020404" pitchFamily="49" charset="0"/>
              <a:buChar char="o"/>
            </a:pPr>
            <a:r>
              <a:rPr lang="cs-CZ" smtClean="0"/>
              <a:t>Plná funkčnost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41409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864096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odlehčovacího zařízení </a:t>
            </a:r>
            <a:r>
              <a:rPr lang="cs-CZ" dirty="0" smtClean="0"/>
              <a:t>nákladních </a:t>
            </a:r>
            <a:r>
              <a:rPr lang="cs-CZ" dirty="0"/>
              <a:t>automobilů a </a:t>
            </a:r>
            <a:r>
              <a:rPr lang="cs-CZ" dirty="0" smtClean="0"/>
              <a:t>autobusů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Způsoby diagnostikování </a:t>
            </a:r>
          </a:p>
          <a:p>
            <a:pPr marL="0" indent="0">
              <a:buClrTx/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1.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Blinkód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– pomocí spojení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několika vodičů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vyblikáváme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chybový kód na přístrojové desce. Podle toho jsme schopni zpřesnit místo závady. Jedná se o dodatečné zástavby do vozidel bez využití paralelní diagnostiky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933056"/>
            <a:ext cx="1944216" cy="23449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1880631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Způsoby diagnostikování 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2. Čtení chybové paměti závad.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Dnes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je už komunikace mezí ŘJ prováděna stejně jako u osobních vozidle  datové vedení CAN a není proto problém si,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kdykoliv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vytáhnout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nezbytné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údaje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 stavu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daného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způsobu provozu.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429000"/>
            <a:ext cx="5328592" cy="28258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864096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odlehčovacího zařízení </a:t>
            </a:r>
            <a:r>
              <a:rPr lang="cs-CZ" dirty="0" smtClean="0"/>
              <a:t>nákladních </a:t>
            </a:r>
            <a:r>
              <a:rPr lang="cs-CZ" dirty="0"/>
              <a:t>automobilů a </a:t>
            </a:r>
            <a:r>
              <a:rPr lang="cs-CZ" dirty="0" smtClean="0"/>
              <a:t>autobusů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0119999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 smtClean="0">
                <a:latin typeface="Arial" panose="020B0604020202020204" pitchFamily="34" charset="0"/>
                <a:cs typeface="Arial" panose="020B0604020202020204" pitchFamily="34" charset="0"/>
              </a:rPr>
              <a:t>Faktory ovlivňující provoz zařízení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Teplota motoru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Rychlost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jízdy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Poloha pedálu plynu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Tlak v systému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Stav zdrojové soustavy vozidla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ClrTx/>
              <a:buFont typeface="Courier New" panose="02070309020205020404" pitchFamily="49" charset="0"/>
              <a:buChar char="o"/>
            </a:pP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864096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odlehčovacího zařízení </a:t>
            </a:r>
            <a:r>
              <a:rPr lang="cs-CZ" dirty="0" smtClean="0"/>
              <a:t>nákladních </a:t>
            </a:r>
            <a:r>
              <a:rPr lang="cs-CZ" dirty="0"/>
              <a:t>automobilů a </a:t>
            </a:r>
            <a:r>
              <a:rPr lang="cs-CZ" dirty="0" smtClean="0"/>
              <a:t>autobusů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62414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Prevence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Zařízení by mělo projít pravidelnou kontrolou( nedochází k úniku oleje nebo chladící kapaliny).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Zabránit vniknutí nečistot do systému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Čistit odvětrávací zařízení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Kontrolovat množství chladící kapaliny a provádět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pravidelnou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pravidelnou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údržbu.</a:t>
            </a: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864096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odlehčovacího zařízení </a:t>
            </a:r>
            <a:r>
              <a:rPr lang="cs-CZ" dirty="0" smtClean="0"/>
              <a:t>nákladních automobilů </a:t>
            </a:r>
            <a:r>
              <a:rPr lang="cs-CZ" dirty="0"/>
              <a:t>a </a:t>
            </a:r>
            <a:r>
              <a:rPr lang="cs-CZ" dirty="0" smtClean="0"/>
              <a:t>autobusů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65399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http://www.youtube.com/watch?v=EW5LeTV07Tk&amp;feature=player_embedded#at=97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a kol., Tabulky pro automechaniky, Europa-Sobotáles, Praha 2009, ISBN 978-8086706-21-4, vyd.16,  496 s.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Vlastní zdroje autora</a:t>
            </a:r>
          </a:p>
          <a:p>
            <a:endParaRPr lang="cs-CZ" dirty="0"/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301752" y="260648"/>
            <a:ext cx="8534400" cy="864096"/>
          </a:xfrm>
        </p:spPr>
        <p:txBody>
          <a:bodyPr>
            <a:normAutofit fontScale="90000"/>
          </a:bodyPr>
          <a:lstStyle/>
          <a:p>
            <a:r>
              <a:rPr lang="cs-CZ" dirty="0"/>
              <a:t>Diagnostika odlehčovacího zařízení </a:t>
            </a:r>
            <a:r>
              <a:rPr lang="cs-CZ" dirty="0" smtClean="0"/>
              <a:t>nákladních automobilů </a:t>
            </a:r>
            <a:r>
              <a:rPr lang="cs-CZ" dirty="0"/>
              <a:t>a </a:t>
            </a:r>
            <a:r>
              <a:rPr lang="cs-CZ" dirty="0" smtClean="0"/>
              <a:t>autobusů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844487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234</TotalTime>
  <Words>316</Words>
  <Application>Microsoft Office PowerPoint</Application>
  <PresentationFormat>Předvádění na obrazovce (4:3)</PresentationFormat>
  <Paragraphs>48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Diagnostika odlehčovacího zařízení nákladních automobilů a autobusů</vt:lpstr>
      <vt:lpstr>Diagnostika odlehčovacího zařízení nákladních automobilů a autobusů</vt:lpstr>
      <vt:lpstr>Diagnostika odlehčovacího zařízení nákladních automobilů a autobusů</vt:lpstr>
      <vt:lpstr>Diagnostika odlehčovacího zařízení nákladních automobilů a autobusů</vt:lpstr>
      <vt:lpstr>Diagnostika odlehčovacího zařízení nákladních automobilů a autobusů</vt:lpstr>
      <vt:lpstr>Diagnostika odlehčovacího zařízení nákladních automobilů a autobusů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PC4</dc:creator>
  <cp:lastModifiedBy>PC4</cp:lastModifiedBy>
  <cp:revision>11</cp:revision>
  <dcterms:created xsi:type="dcterms:W3CDTF">2013-11-04T03:31:07Z</dcterms:created>
  <dcterms:modified xsi:type="dcterms:W3CDTF">2013-11-14T04:39:51Z</dcterms:modified>
</cp:coreProperties>
</file>