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988700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VY_32_INOVACE_12_C_17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Vyhledávání závad a zkušebny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Diagnostika AIRBAGU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277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04182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</a:t>
            </a:r>
            <a:r>
              <a:rPr lang="cs-CZ" dirty="0" smtClean="0"/>
              <a:t>AIRBAGU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Příprava</a:t>
            </a:r>
          </a:p>
          <a:p>
            <a:pPr marL="0" indent="0">
              <a:buClrTx/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1. Vhodná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zařízení pro sériovou diagnostiku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C:\Users\PC4\Documents\obrázky telefon\20130914\140920132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7334" y="2755604"/>
            <a:ext cx="3970944" cy="213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573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</a:t>
            </a:r>
            <a:r>
              <a:rPr lang="cs-CZ" dirty="0" smtClean="0"/>
              <a:t>AIRBAGU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054224" cy="4782272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Příprava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2. Propojení s vozidlem a zapnutí zapalování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40968"/>
            <a:ext cx="3447675" cy="2419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PC4\Documents\obrázky telefon\20131104\041120133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45576"/>
            <a:ext cx="3024336" cy="226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C4\Documents\obrázky telefon\20131104\041120133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426" y="3945727"/>
            <a:ext cx="3267963" cy="245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7909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AIRBAGU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775" y="1824038"/>
            <a:ext cx="588645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6601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AIRBAGU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1438275"/>
            <a:ext cx="5867400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005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AIRBAGU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963" y="1343025"/>
            <a:ext cx="5934075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52639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</a:t>
            </a:r>
            <a:r>
              <a:rPr lang="cs-CZ" dirty="0" smtClean="0"/>
              <a:t>AIRBAGU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710408" cy="4782272"/>
          </a:xfrm>
        </p:spPr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Prevence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Správná činnost 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Kontrolka svítí několik sekund po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zapnutí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zapalování a pak zhasne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Nedojde k opakovanému rozsvícení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Pokud je namontován AIRBAG spolujezdce lze ho deaktivovat samostatným zámečkem a rozsvítí se vlastní symbol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09949"/>
            <a:ext cx="3121026" cy="2971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0532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AIRBAGU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Vlastní zdroje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J.Čupera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P. Štěrba,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AUTOMOBILY 7 Diagnostika motorových vozidel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ISBN 978-80-903671-9-7, vyd.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Avid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Brno 2007, 1.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vyd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195 s.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</a:t>
            </a:r>
            <a:r>
              <a:rPr lang="cs-CZ" sz="2800">
                <a:latin typeface="Arial" panose="020B0604020202020204" pitchFamily="34" charset="0"/>
                <a:cs typeface="Arial" panose="020B0604020202020204" pitchFamily="34" charset="0"/>
              </a:rPr>
              <a:t>Europa-Sobotáles, Praha 2009, vyd.16, 496 s.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1474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142</TotalTime>
  <Words>221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Prezentace aplikace PowerPoint</vt:lpstr>
      <vt:lpstr>Diagnostika AIRBAGU</vt:lpstr>
      <vt:lpstr>Diagnostika AIRBAGU</vt:lpstr>
      <vt:lpstr>Diagnostika AIRBAGU</vt:lpstr>
      <vt:lpstr>Diagnostika AIRBAGU</vt:lpstr>
      <vt:lpstr>Diagnostika AIRBAGU</vt:lpstr>
      <vt:lpstr>Diagnostika AIRBAGU</vt:lpstr>
      <vt:lpstr>Diagnostika AIRBAGU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6</cp:revision>
  <dcterms:created xsi:type="dcterms:W3CDTF">2013-06-12T21:50:26Z</dcterms:created>
  <dcterms:modified xsi:type="dcterms:W3CDTF">2013-11-12T13:11:32Z</dcterms:modified>
</cp:coreProperties>
</file>