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8" r:id="rId4"/>
    <p:sldId id="264" r:id="rId5"/>
    <p:sldId id="260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9191402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Ovládání a funkce ESP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8195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8640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Základní informace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Dnes se užívá už pod novým označením a to systém ESC. Jedná se o systém stability  vozidla při vyhýbacím manévru.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Systém  je trvale zapnut a rozhoduje  o tom, kdy zasáhne do řízení vlastního vozidla.</a:t>
            </a:r>
          </a:p>
        </p:txBody>
      </p:sp>
    </p:spTree>
    <p:extLst>
      <p:ext uri="{BB962C8B-B14F-4D97-AF65-F5344CB8AC3E}">
        <p14:creationId xmlns:p14="http://schemas.microsoft.com/office/powerpoint/2010/main" val="70535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710408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Jednotlivé části 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Přístrojová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deska – zobrazení vlastních zařízení ve vozidle(systém brzd a jeho asistentů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Deaktivační tlačítko –ESP a ASR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244" y="1604927"/>
            <a:ext cx="3474888" cy="2235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557" y="3971547"/>
            <a:ext cx="2441575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4751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846312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Snímače a jejich zobrazení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Induktivní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snímače otáček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Snímá rychlost otáčejícího se kola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Zaznamenává změnu směru otáčejícího se kola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Předává elektrický signál řídící jednotce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06961"/>
            <a:ext cx="40767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814514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160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398040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1. Spojení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 vozidlem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9224"/>
            <a:ext cx="6177137" cy="4746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25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398040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pl-PL" sz="2800" dirty="0">
                <a:latin typeface="Arial" panose="020B0604020202020204" pitchFamily="34" charset="0"/>
                <a:cs typeface="Arial" panose="020B0604020202020204" pitchFamily="34" charset="0"/>
              </a:rPr>
              <a:t>2. Dotaz na vlastní řídící jednotku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39081"/>
            <a:ext cx="6516216" cy="448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41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es-ES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ESP se nachází ve vozidle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060848"/>
            <a:ext cx="6431438" cy="4299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410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3. Provedeme  načtení chybové paměti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155" y="2068914"/>
            <a:ext cx="6334497" cy="4456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393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4. Načtení naměřených hodnot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779" y="1988840"/>
            <a:ext cx="6365701" cy="43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763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Aktivace a deaktivace ESP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6479592" cy="5048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2160587" cy="180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079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Ovládání a funkce </a:t>
            </a:r>
            <a:r>
              <a:rPr lang="cs-CZ" dirty="0" smtClean="0"/>
              <a:t>ESP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2254024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Diagnostika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systému </a:t>
            </a:r>
          </a:p>
          <a:p>
            <a:pPr marL="0" indent="0">
              <a:buClrTx/>
              <a:buNone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Aktivace a deaktivace ESP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633" y="1922592"/>
            <a:ext cx="6533863" cy="4386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73" y="4365104"/>
            <a:ext cx="2160587" cy="180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18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Ovládání a funkce ESP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J.Čupera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P. Štěrba,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AUTOMOBILY 7 Diagnostika motorových vozidel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ISBN 978-80-903671-9-7, 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2007, 1.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195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Europa-Sobotáles, Praha 2009, vyd.16, 496 s.</a:t>
            </a:r>
          </a:p>
          <a:p>
            <a:r>
              <a:rPr lang="cs-CZ" smtClean="0"/>
              <a:t>Vlastní zdroje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40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</TotalTime>
  <Words>332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  <vt:lpstr>Ovládání a funkce ESP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8</cp:revision>
  <dcterms:created xsi:type="dcterms:W3CDTF">2013-06-12T21:53:05Z</dcterms:created>
  <dcterms:modified xsi:type="dcterms:W3CDTF">2013-11-12T13:12:24Z</dcterms:modified>
</cp:coreProperties>
</file>