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8" r:id="rId4"/>
    <p:sldId id="259" r:id="rId5"/>
    <p:sldId id="262" r:id="rId6"/>
    <p:sldId id="263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skripta.eu/images/thumb/c/c6/Osciloskop.png/500px-Osciloskop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5431102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Osciloskop v opravárenské praxi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7965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29780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Osciloskop v opravárenské </a:t>
            </a:r>
            <a:r>
              <a:rPr lang="cs-CZ" dirty="0" smtClean="0"/>
              <a:t>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Vlastnosti osciloskopů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Umí zobrazit jak se mění el. napětí v čase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umožňuje zobrazit(přizpůsobit) el. Signál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Zaznamenat celý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průběh</a:t>
            </a:r>
          </a:p>
        </p:txBody>
      </p:sp>
      <p:pic>
        <p:nvPicPr>
          <p:cNvPr id="1026" name="Picture 2" descr="http://www.wikiskripta.eu/images/thumb/c/c6/Osciloskop.png/500px-Oscilosko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645024"/>
            <a:ext cx="4762500" cy="2933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828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Osciloskop v opravárenské </a:t>
            </a:r>
            <a:r>
              <a:rPr lang="cs-CZ" dirty="0" smtClean="0"/>
              <a:t>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342256" cy="5330952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Základní měření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 takovéto měření využijeme jednokanálové osciloskopy, abychom si názorně ukázali měřené veličiny a vlastní zapojení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9" y="1916832"/>
            <a:ext cx="3672408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984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Osciloskop v opravárenské </a:t>
            </a:r>
            <a:r>
              <a:rPr lang="cs-CZ" dirty="0" smtClean="0"/>
              <a:t>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846312" cy="4572000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Měření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zobrazení vidíme jaký je průběh při chodu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motoru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vstřikovače, když tu máme vložen  člen. Nezbytné pro objektivitu nezbývá vždy dodat, že vše je dáno správným nastavením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jmenovitými hodnotami.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17225"/>
            <a:ext cx="3096344" cy="4964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689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Osciloskop v opravárenské </a:t>
            </a:r>
            <a:r>
              <a:rPr lang="cs-CZ" dirty="0" smtClean="0"/>
              <a:t>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982216" cy="4572000"/>
          </a:xfrm>
        </p:spPr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Měření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Pokud chceme měřit protékající proud musíme do obvodu vložit tzv. bočník, jelikož bočník není součástí osciloskopu a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tudiž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by nedocházelo k měření proudu.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84784"/>
            <a:ext cx="3528392" cy="255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6410" y="4365102"/>
            <a:ext cx="3742014" cy="23631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2807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Osciloskop v opravárenské </a:t>
            </a:r>
            <a:r>
              <a:rPr lang="cs-CZ" dirty="0" smtClean="0"/>
              <a:t>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270248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Vysvětlení si zobrazovaných veličin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Zobrazení v závislosti na počtu měřených  dílů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Velikost měřeného signálu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jakém časem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Max. a min. výchylku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56792"/>
            <a:ext cx="4137025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9" y="5399465"/>
            <a:ext cx="4320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Obr. Napěťové signály v obvodech osciloskopu</a:t>
            </a:r>
          </a:p>
        </p:txBody>
      </p:sp>
    </p:spTree>
    <p:extLst>
      <p:ext uri="{BB962C8B-B14F-4D97-AF65-F5344CB8AC3E}">
        <p14:creationId xmlns:p14="http://schemas.microsoft.com/office/powerpoint/2010/main" val="229297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Osciloskop v opravárenské praxi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Š. Jičínský,  Osciloskop a jeho využití v automobilové praxi, vyd.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Grada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Publishing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2006, ISBN 80-247-1417-5, 238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www.wikiskripta.eu/images/thumb/c/c6/Osciloskop.png/500px-Osciloskop.png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J.Čupera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P. Štěrba,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AUTOMOBILY 7 Diagnostika motorových vozidel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ISBN 978-80-903671-9-7, vyd.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Avid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Brno 2007, 1.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vyd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195 s.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</a:t>
            </a:r>
            <a:r>
              <a:rPr lang="cs-CZ" sz="2800">
                <a:latin typeface="Arial" panose="020B0604020202020204" pitchFamily="34" charset="0"/>
                <a:cs typeface="Arial" panose="020B0604020202020204" pitchFamily="34" charset="0"/>
              </a:rPr>
              <a:t>Europa-Sobotáles,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469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77</TotalTime>
  <Words>316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Osciloskop v opravárenské praxi</vt:lpstr>
      <vt:lpstr>Osciloskop v opravárenské praxi</vt:lpstr>
      <vt:lpstr>Osciloskop v opravárenské praxi</vt:lpstr>
      <vt:lpstr>Osciloskop v opravárenské praxi</vt:lpstr>
      <vt:lpstr>Osciloskop v opravárenské praxi</vt:lpstr>
      <vt:lpstr>Osciloskop v opravárenské praxi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12</cp:revision>
  <dcterms:created xsi:type="dcterms:W3CDTF">2013-06-12T21:52:07Z</dcterms:created>
  <dcterms:modified xsi:type="dcterms:W3CDTF">2013-11-12T13:13:21Z</dcterms:modified>
</cp:coreProperties>
</file>