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68" r:id="rId3"/>
    <p:sldId id="258" r:id="rId4"/>
    <p:sldId id="259" r:id="rId5"/>
    <p:sldId id="262" r:id="rId6"/>
    <p:sldId id="263" r:id="rId7"/>
    <p:sldId id="269" r:id="rId8"/>
    <p:sldId id="260" r:id="rId9"/>
    <p:sldId id="264" r:id="rId10"/>
    <p:sldId id="265" r:id="rId11"/>
    <p:sldId id="266" r:id="rId12"/>
    <p:sldId id="270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ochazka-hk.cz/product/7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2601634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VY_32_INOVACE_12_B_20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Opravy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Odvzdušnění řízení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0620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01884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Odvzdušnění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Požadavky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Řízení by mělo jít lehce v jakémkoliv poloze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Ovládací síla řidiče by se přes pomocné zařízení měla znásobit na řídící kola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Posilovací účinek odpovídá použitému zařízení a požadavkům výrobce automobilu</a:t>
            </a:r>
          </a:p>
        </p:txBody>
      </p:sp>
    </p:spTree>
    <p:extLst>
      <p:ext uri="{BB962C8B-B14F-4D97-AF65-F5344CB8AC3E}">
        <p14:creationId xmlns:p14="http://schemas.microsoft.com/office/powerpoint/2010/main" val="1144691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Odvzdušnění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Specifikace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A) Posilovače řízení s umístěním pracovního válce ve vodorovné poloze</a:t>
            </a:r>
          </a:p>
        </p:txBody>
      </p:sp>
      <p:pic>
        <p:nvPicPr>
          <p:cNvPr id="5" name="Picture 3" descr="left_position_bla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10" y="3030934"/>
            <a:ext cx="8424862" cy="3854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4533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Odvzdušnění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Vyžaduje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Odvzdušnění je velmi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jednoduché,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pouze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vyžaduje: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soustava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byla řádně utěsněná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byla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použita správná kapalina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byla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nadlehčena přední náprava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systému nesmí být vůle 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nečistoty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nesmí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být použity hadice,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které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neodpovídají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požadavkům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výrobce 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http://www.skoda-dily.cz/data/items/67/51e50cf64d359_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916832"/>
            <a:ext cx="2095500" cy="2095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5896" y="4149080"/>
            <a:ext cx="2295525" cy="208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1318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60648"/>
            <a:ext cx="8534400" cy="726904"/>
          </a:xfrm>
        </p:spPr>
        <p:txBody>
          <a:bodyPr/>
          <a:lstStyle/>
          <a:p>
            <a:r>
              <a:rPr lang="cs-CZ" dirty="0"/>
              <a:t>Odvzdušnění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12776"/>
            <a:ext cx="8503920" cy="4896544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Postup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Necháme otevřené víčko nádobky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Otáčíme do jednotlivých krajních poloh řízením bez spuštěného  motoru cca 10x do jednotlivých krajních poloh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Zkontrolujeme popřípadě doplníme kapalinu do řízení(kola musí být v přímém směru)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Volně našroubujeme víčko(nesmí se dotahovat!)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Nastartujeme motor a necháme ho asi 10s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spuštěný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758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60648"/>
            <a:ext cx="8534400" cy="726904"/>
          </a:xfrm>
        </p:spPr>
        <p:txBody>
          <a:bodyPr/>
          <a:lstStyle/>
          <a:p>
            <a:r>
              <a:rPr lang="cs-CZ" dirty="0"/>
              <a:t>Odvzdušnění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12776"/>
            <a:ext cx="8503920" cy="4896544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Postup</a:t>
            </a:r>
          </a:p>
          <a:p>
            <a:pPr marL="514350" indent="-514350">
              <a:buClrTx/>
              <a:buFont typeface="+mj-lt"/>
              <a:buAutoNum type="arabicPeriod" startAt="6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vypnutém motoru zkontrolujeme hladinu</a:t>
            </a:r>
          </a:p>
          <a:p>
            <a:pPr marL="514350" indent="-514350">
              <a:buClrTx/>
              <a:buFont typeface="+mj-lt"/>
              <a:buAutoNum type="arabicPeriod" startAt="6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Toto opakujeme dokud se hladina oleje nemění</a:t>
            </a:r>
          </a:p>
          <a:p>
            <a:pPr marL="514350" indent="-514350">
              <a:buClrTx/>
              <a:buFont typeface="+mj-lt"/>
              <a:buAutoNum type="arabicPeriod" startAt="6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9771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Odvzdušnění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Specifikace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B) Pracovní válec ve svislé poloze</a:t>
            </a:r>
          </a:p>
        </p:txBody>
      </p:sp>
      <p:pic>
        <p:nvPicPr>
          <p:cNvPr id="1026" name="Picture 2" descr="C:\Users\PC4\Desktop\dumy\servořízení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564904"/>
            <a:ext cx="5616624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3669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Odvzdušnění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Vyžaduje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Vždy se zbavíme starého oleje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Používáme nové filtry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Nesmí se přisávat vzduch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 odvzdušňovací ventily umísťujeme hadičky s nádobkami na kapalinu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Pod řízením máme stále zachycovací zařízení </a:t>
            </a:r>
          </a:p>
        </p:txBody>
      </p:sp>
    </p:spTree>
    <p:extLst>
      <p:ext uri="{BB962C8B-B14F-4D97-AF65-F5344CB8AC3E}">
        <p14:creationId xmlns:p14="http://schemas.microsoft.com/office/powerpoint/2010/main" val="141685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Odvzdušnění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658594" cy="4638256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Postup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Otevřeme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odvzušňovací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ventily na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sloupku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řízení(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poz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1)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Necháme vytéci olej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se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vzduchem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současně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kontrolujeme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množství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kapaliny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 nádobce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Dotáhneme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odvzdušňovací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šrouby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9214" y="2708920"/>
            <a:ext cx="3524250" cy="2867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41409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Odvzdušnění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7"/>
            <a:ext cx="6116238" cy="5297564"/>
          </a:xfrm>
        </p:spPr>
        <p:txBody>
          <a:bodyPr>
            <a:noAutofit/>
          </a:bodyPr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Postup</a:t>
            </a:r>
          </a:p>
          <a:p>
            <a:pPr marL="514350" lvl="0" indent="-514350">
              <a:buClrTx/>
              <a:buFont typeface="+mj-lt"/>
              <a:buAutoNum type="arabicPeriod" startAt="4"/>
            </a:pPr>
            <a:r>
              <a:rPr lang="cs-CZ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Spustíme motor a natočíme koly do jedné strana a v této poloze držíme řízení, otevřeme daný odvzdušňovací šroub na sloupku řízení a provedeme jeho povolení. Musí vytékat čistá kapalina bez bublin </a:t>
            </a:r>
          </a:p>
          <a:p>
            <a:pPr marL="514350" indent="-514350">
              <a:buClrTx/>
              <a:buFont typeface="+mj-lt"/>
              <a:buAutoNum type="arabicPeriod" startAt="4"/>
            </a:pPr>
            <a:r>
              <a:rPr lang="cs-CZ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Vrátíme </a:t>
            </a:r>
            <a:r>
              <a:rPr lang="cs-CZ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kola do přímého směru a kontrolujeme stav oleje v nádobce. Kapalina nesmí být zpěněná. </a:t>
            </a:r>
          </a:p>
        </p:txBody>
      </p:sp>
      <p:pic>
        <p:nvPicPr>
          <p:cNvPr id="1026" name="Picture 2" descr="http://f.a.d-cd.net/97d08s-96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7990" y="2276872"/>
            <a:ext cx="2479891" cy="4547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54845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Odvzdušnění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Postup</a:t>
            </a:r>
          </a:p>
          <a:p>
            <a:pPr marL="514350" indent="-514350">
              <a:buClrTx/>
              <a:buFont typeface="+mj-lt"/>
              <a:buAutoNum type="arabicPeriod" startAt="6"/>
            </a:pPr>
            <a:r>
              <a:rPr lang="cs-CZ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Tyto </a:t>
            </a:r>
            <a:r>
              <a:rPr lang="cs-CZ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úkony opakujeme i natočením kol do opačné krajní strany.</a:t>
            </a:r>
          </a:p>
          <a:p>
            <a:pPr marL="514350" indent="-514350">
              <a:buClrTx/>
              <a:buFont typeface="+mj-lt"/>
              <a:buAutoNum type="arabicPeriod" startAt="6"/>
            </a:pPr>
            <a:r>
              <a:rPr lang="cs-CZ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Řízení </a:t>
            </a:r>
            <a:r>
              <a:rPr lang="cs-CZ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nesmí vykazovat žádné změny při natočení na jednu či druhou stranu a posilovací účinek musí být rovnoměrný.</a:t>
            </a:r>
          </a:p>
          <a:p>
            <a:pPr marL="514350" indent="-514350">
              <a:buClrTx/>
              <a:buFont typeface="+mj-lt"/>
              <a:buAutoNum type="arabicPeriod" startAt="6"/>
            </a:pPr>
            <a:r>
              <a:rPr lang="cs-CZ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Množství </a:t>
            </a:r>
            <a:r>
              <a:rPr lang="cs-CZ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kapaliny se nesmí měnit a pokud dojde k zpěnění musí se zjistit místo úniku a v odvzdušnění se smí pokračovat až na hladině nebude žádná pěna</a:t>
            </a:r>
          </a:p>
          <a:p>
            <a:pPr marL="514350" indent="-514350">
              <a:buClrTx/>
              <a:buFont typeface="+mj-lt"/>
              <a:buAutoNum type="arabicPeriod" startAt="6"/>
            </a:pPr>
            <a:endParaRPr lang="cs-CZ" sz="2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3548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Odvzdušnění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cs-CZ" sz="26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www.prochazka-hk.cz/product/77.jpg</a:t>
            </a:r>
            <a:endParaRPr lang="cs-CZ" sz="2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J. POŠTA  a kol., Opravárenství a diagnostika II, ISBN 80-86073-88-2, Praha 2002, s.183 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smtClean="0">
                <a:latin typeface="Arial" panose="020B0604020202020204" pitchFamily="34" charset="0"/>
                <a:cs typeface="Arial" panose="020B0604020202020204" pitchFamily="34" charset="0"/>
              </a:rPr>
              <a:t>Vlastní zdroje</a:t>
            </a:r>
            <a:endParaRPr lang="cs-CZ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391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81</TotalTime>
  <Words>411</Words>
  <Application>Microsoft Office PowerPoint</Application>
  <PresentationFormat>Předvádění na obrazovce (4:3)</PresentationFormat>
  <Paragraphs>73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Prezentace aplikace PowerPoint</vt:lpstr>
      <vt:lpstr>Prezentace aplikace PowerPoint</vt:lpstr>
      <vt:lpstr>Odvzdušnění řízení</vt:lpstr>
      <vt:lpstr>Odvzdušnění řízení</vt:lpstr>
      <vt:lpstr>Odvzdušnění řízení</vt:lpstr>
      <vt:lpstr>Odvzdušnění řízení</vt:lpstr>
      <vt:lpstr>Odvzdušnění řízení</vt:lpstr>
      <vt:lpstr>Odvzdušnění řízení</vt:lpstr>
      <vt:lpstr>Odvzdušnění řízení</vt:lpstr>
      <vt:lpstr>Odvzdušnění řízení</vt:lpstr>
      <vt:lpstr>Odvzdušnění řízení</vt:lpstr>
      <vt:lpstr>Odvzdušnění řízení</vt:lpstr>
      <vt:lpstr>Odvzdušnění řízení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14</cp:revision>
  <dcterms:created xsi:type="dcterms:W3CDTF">2013-05-26T05:39:46Z</dcterms:created>
  <dcterms:modified xsi:type="dcterms:W3CDTF">2013-11-12T05:23:31Z</dcterms:modified>
</cp:coreProperties>
</file>