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9" r:id="rId2"/>
    <p:sldId id="256" r:id="rId3"/>
    <p:sldId id="257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D8611D-572D-4DB1-9A61-792F57392381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B8738A-830A-407F-A4A6-9CC4E6D78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158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http://profile.ak.fbcdn.net/hprofile-ak-ash2/50252_189699624183_740_n.jpg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B8738A-830A-407F-A4A6-9CC4E6D785A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0735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0">
              <a:srgbClr val="FF0000"/>
            </a:gs>
            <a:gs pos="68000">
              <a:srgbClr val="0070C0"/>
            </a:gs>
            <a:gs pos="87000">
              <a:srgbClr val="C4D6EB"/>
            </a:gs>
            <a:gs pos="100000">
              <a:srgbClr val="FFEBFA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7214492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VY_32_INOVACE_20_</a:t>
                      </a:r>
                      <a:r>
                        <a:rPr lang="fr-FR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Czech culture, tales, </a:t>
                      </a:r>
                      <a:r>
                        <a:rPr lang="cs-CZ" sz="1200" b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vocabulary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1386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3600" b="0" dirty="0" smtClean="0"/>
              <a:t>CZECH CULTURE</a:t>
            </a:r>
            <a:endParaRPr lang="cs-CZ" sz="3600" b="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CULTURE LIFE IN THE CZECH REPUBLIC IS VERY ATTRACTIVE. THERE ARE MANY THEATRES, CONCERT HALLS, GALLERIES AND JAZZCLUBS IN THE TOWNS AND CITIES.</a:t>
            </a:r>
          </a:p>
          <a:p>
            <a:pPr marL="182880" indent="0" algn="ctr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182880" indent="0" algn="ctr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THE PRAGUE SPRING MUSIC FESTIVAL IS THE MOST POPULAR FOR TOURISTS FROM ALL OVER THE WORLD.</a:t>
            </a:r>
          </a:p>
          <a:p>
            <a:pPr marL="182880" indent="0" algn="ctr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182880" indent="0" algn="ctr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SEVERAL CZECH FILMS HAVE RECEIVED AWARDS FOR BEST FOREIGN FILM. THE MOST POPULAR IS CALLED “KOLYA“ WHICH WINS OSCAR AWARD IN 1997.</a:t>
            </a:r>
          </a:p>
          <a:p>
            <a:pPr marL="182880" indent="0" algn="ctr">
              <a:buNone/>
            </a:pP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019" y="4857816"/>
            <a:ext cx="1238515" cy="15492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973045"/>
            <a:ext cx="504056" cy="13187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86893"/>
            <a:ext cx="1937792" cy="12910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1170016" y="2760103"/>
            <a:ext cx="5016101" cy="36004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938290" y="4437112"/>
            <a:ext cx="2131515" cy="36004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7276676" y="4077072"/>
            <a:ext cx="1169736" cy="36004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268760"/>
            <a:ext cx="74888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smtClean="0"/>
              <a:t>FILL IN </a:t>
            </a:r>
            <a:r>
              <a:rPr lang="cs-CZ" sz="1200" dirty="0" smtClean="0"/>
              <a:t>MISSING WORDS – CLICK ON THE PICTURE FOR HELP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64973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TALES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/>
              <a:t>FAIRY TALES ARE VERY POPULAR IN THE CZECH REPUBLIC NOT ONLY FOR CHILDREN, BUT ALSO FOR THEIR PARENTS.</a:t>
            </a:r>
          </a:p>
          <a:p>
            <a:pPr marL="182880" indent="0">
              <a:buNone/>
            </a:pPr>
            <a:endParaRPr lang="cs-CZ" sz="2000" dirty="0"/>
          </a:p>
          <a:p>
            <a:pPr marL="182880" indent="0">
              <a:buNone/>
            </a:pPr>
            <a:r>
              <a:rPr lang="cs-CZ" sz="2000" dirty="0" smtClean="0"/>
              <a:t>DO YOU KNOW ANY TALES?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34141"/>
            <a:ext cx="14668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441" y="4940645"/>
            <a:ext cx="1834369" cy="1339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996952"/>
            <a:ext cx="152400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543" y="3394585"/>
            <a:ext cx="1480890" cy="2073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610224"/>
            <a:ext cx="2376264" cy="457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CINDERELLA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385361" y="2945904"/>
            <a:ext cx="2376264" cy="457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 MOLE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707904" y="4402632"/>
            <a:ext cx="2376264" cy="457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MAXIPES FÍK (DOG)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306108" y="5534024"/>
            <a:ext cx="2376264" cy="457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PRINCESS WITH GOLDEN STAR</a:t>
            </a:r>
          </a:p>
        </p:txBody>
      </p:sp>
    </p:spTree>
    <p:extLst>
      <p:ext uri="{BB962C8B-B14F-4D97-AF65-F5344CB8AC3E}">
        <p14:creationId xmlns:p14="http://schemas.microsoft.com/office/powerpoint/2010/main" val="3785132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VOCABULARY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/>
              <a:t>GUESS MOUNTAIN SPORTS                </a:t>
            </a:r>
            <a:r>
              <a:rPr lang="cs-CZ" sz="1100" dirty="0" smtClean="0"/>
              <a:t>CLICK ON THE PICTURE FOR HELP         </a:t>
            </a:r>
          </a:p>
          <a:p>
            <a:pPr marL="18288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18288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H     I     K      I       N      G</a:t>
            </a:r>
          </a:p>
          <a:p>
            <a:pPr marL="18288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 marL="18288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18288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C      L      I      M      B       I    N      G</a:t>
            </a:r>
          </a:p>
          <a:p>
            <a:pPr marL="18288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 marL="18288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18288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W     A      L      K      I      N     G  </a:t>
            </a:r>
          </a:p>
          <a:p>
            <a:pPr marL="18288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339752" y="2496209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475656" y="249289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43665" y="2496209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914159" y="2496209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88024" y="247957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51782" y="2496209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430221" y="360729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788024" y="360729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934814" y="360729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090021" y="360729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339109" y="360729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387017" y="4685321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516216" y="360729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651782" y="360729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263248" y="4685321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143665" y="4692152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959121" y="4670381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849113" y="4697225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680450" y="464353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516216" y="4632920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307189" y="3607296"/>
            <a:ext cx="648072" cy="57606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OEM\AppData\Local\Microsoft\Windows\Temporary Internet Files\Content.IE5\RZBRHLXH\MC900090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145" y="5473737"/>
            <a:ext cx="1500673" cy="10774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ACJE728X\MC9003247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189" y="4976848"/>
            <a:ext cx="1259836" cy="14652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AppData\Local\Microsoft\Windows\Temporary Internet Files\Content.IE5\RZBRHLXH\MP9004065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937" y="5473737"/>
            <a:ext cx="1639794" cy="109276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4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b="0" dirty="0" smtClean="0"/>
              <a:t>Zdroje:</a:t>
            </a:r>
            <a:endParaRPr lang="cs-CZ" sz="16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hdmag.cz/files/covers/kolja-blu-ray_0.jpg    http</a:t>
            </a:r>
            <a:r>
              <a:rPr lang="cs-CZ" sz="1400" dirty="0"/>
              <a:t>://</a:t>
            </a:r>
            <a:r>
              <a:rPr lang="cs-CZ" sz="1400" dirty="0" smtClean="0"/>
              <a:t>nd01.jxs.cz/948/150/03c1e9012b_38162147_o2.jpg    http</a:t>
            </a:r>
            <a:r>
              <a:rPr lang="cs-CZ" sz="1400" dirty="0"/>
              <a:t>://</a:t>
            </a:r>
            <a:r>
              <a:rPr lang="cs-CZ" sz="1400" dirty="0" smtClean="0"/>
              <a:t>www.vse.cz/zpravodaj/images/pj/prazske_jaro_b.jpg    http</a:t>
            </a:r>
            <a:r>
              <a:rPr lang="cs-CZ" sz="1400" dirty="0"/>
              <a:t>://</a:t>
            </a:r>
            <a:r>
              <a:rPr lang="cs-CZ" sz="1400" dirty="0" smtClean="0"/>
              <a:t>www.knihkupectvi-bn.cz/fotocache/cat/250px-Krtecek.jpg    http</a:t>
            </a:r>
            <a:r>
              <a:rPr lang="cs-CZ" sz="1400" dirty="0"/>
              <a:t>://</a:t>
            </a:r>
            <a:r>
              <a:rPr lang="cs-CZ" sz="1400" dirty="0" smtClean="0"/>
              <a:t>www.bydleni.mediashow.cz/pic/maxipes-fik.jpg    http</a:t>
            </a:r>
            <a:r>
              <a:rPr lang="cs-CZ" sz="1400" dirty="0"/>
              <a:t>://</a:t>
            </a:r>
            <a:r>
              <a:rPr lang="cs-CZ" sz="1400" dirty="0" smtClean="0"/>
              <a:t>profile.ak.fbcdn.net/hprofile-ak-ash2/50252_189699624183_740_n.jpg</a:t>
            </a:r>
          </a:p>
          <a:p>
            <a:pPr marL="182880" indent="0">
              <a:buNone/>
            </a:pP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t0.gstatic.com/images?q=tbn:ANd9GcS8Dmwpbf0hZ8UZvi_CCKuj21KXfXxh4VRvQWUEwZmIut2N1U9pVw</a:t>
            </a:r>
          </a:p>
          <a:p>
            <a:pPr marL="182880" indent="0">
              <a:buNone/>
            </a:pPr>
            <a:r>
              <a:rPr lang="cs-CZ" sz="1400" dirty="0"/>
              <a:t>Klipart Microsoft Office</a:t>
            </a:r>
          </a:p>
          <a:p>
            <a:pPr marL="182880" indent="0">
              <a:buNone/>
            </a:pPr>
            <a:r>
              <a:rPr lang="cs-CZ" sz="1400" dirty="0"/>
              <a:t>vlastní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9321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73</TotalTime>
  <Words>204</Words>
  <Application>Microsoft Office PowerPoint</Application>
  <PresentationFormat>Předvádění na obrazovce (4:3)</PresentationFormat>
  <Paragraphs>43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Carnival</vt:lpstr>
      <vt:lpstr>Prezentace aplikace PowerPoint</vt:lpstr>
      <vt:lpstr>CZECH CULTURE</vt:lpstr>
      <vt:lpstr>TALES</vt:lpstr>
      <vt:lpstr>VOCABULARY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10</cp:revision>
  <dcterms:created xsi:type="dcterms:W3CDTF">2011-09-05T11:32:28Z</dcterms:created>
  <dcterms:modified xsi:type="dcterms:W3CDTF">2012-03-16T17:27:03Z</dcterms:modified>
</cp:coreProperties>
</file>