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3" r:id="rId2"/>
    <p:sldId id="256" r:id="rId3"/>
    <p:sldId id="258" r:id="rId4"/>
    <p:sldId id="257" r:id="rId5"/>
    <p:sldId id="260" r:id="rId6"/>
    <p:sldId id="266" r:id="rId7"/>
    <p:sldId id="267" r:id="rId8"/>
    <p:sldId id="262" r:id="rId9"/>
    <p:sldId id="263" r:id="rId10"/>
    <p:sldId id="264" r:id="rId11"/>
    <p:sldId id="265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7" r:id="rId20"/>
    <p:sldId id="276" r:id="rId21"/>
    <p:sldId id="278" r:id="rId22"/>
    <p:sldId id="280" r:id="rId23"/>
    <p:sldId id="281" r:id="rId24"/>
    <p:sldId id="282" r:id="rId25"/>
    <p:sldId id="259" r:id="rId26"/>
    <p:sldId id="261" r:id="rId27"/>
    <p:sldId id="270" r:id="rId28"/>
    <p:sldId id="27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71105CB-F356-4812-AC85-B68327106F3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3826720-622A-4E4A-8191-E325EFA220E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x-planning.cz/?p=848" TargetMode="External"/><Relationship Id="rId7" Type="http://schemas.openxmlformats.org/officeDocument/2006/relationships/image" Target="../media/image23.jpeg"/><Relationship Id="rId2" Type="http://schemas.openxmlformats.org/officeDocument/2006/relationships/hyperlink" Target="http://www.fournel.org/history/histor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unte.eshop12.cz/kategorie/37-kaderava-ovci-vlna" TargetMode="External"/><Relationship Id="rId5" Type="http://schemas.openxmlformats.org/officeDocument/2006/relationships/hyperlink" Target="http://futures.blog.cz/0904/copper-pruvodce" TargetMode="External"/><Relationship Id="rId4" Type="http://schemas.openxmlformats.org/officeDocument/2006/relationships/hyperlink" Target="http://projekty.komentovaneudalosti.cz/psp/Stribro/Stribro.html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eyway.ca/htm2002/ancassy.htm" TargetMode="External"/><Relationship Id="rId2" Type="http://schemas.openxmlformats.org/officeDocument/2006/relationships/hyperlink" Target="http://chemoskop2010.blog.cz/1001/c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.ihned.cz/c1-39370570-potapec-s-dychacim-pristrojem-ze-7-stoleti-pred-kristem" TargetMode="External"/><Relationship Id="rId5" Type="http://schemas.openxmlformats.org/officeDocument/2006/relationships/hyperlink" Target="http://masch.blog.cz/0804/ninive-nadherne-hlavni-mesto-asyranu" TargetMode="External"/><Relationship Id="rId4" Type="http://schemas.openxmlformats.org/officeDocument/2006/relationships/hyperlink" Target="http://www.livius.org/tt-tz/tyre/tyre_t12.html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sanecek.estranky.cz/clanky/dejepis.html" TargetMode="External"/><Relationship Id="rId2" Type="http://schemas.openxmlformats.org/officeDocument/2006/relationships/hyperlink" Target="http://fr.wikipedia.org/wiki/Fichier:Empire_neo_babylonie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Chammurapiho_z%C3%A1kon%C3%ADk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myty.info/view.php?cisloclanku=2006060006" TargetMode="External"/><Relationship Id="rId2" Type="http://schemas.openxmlformats.org/officeDocument/2006/relationships/hyperlink" Target="http://theancientworld.blog.cz/1107/muzeum-pergamon-berli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zpravodajstvi.tripzone.cz/iracky-klenot-babylon-stale-ceka-na-novy-zajem-turistu-4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792088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99372"/>
            <a:ext cx="4704297" cy="4774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088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Asýrie a Babylonie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20.st. – 612 př.n.l.</a:t>
            </a:r>
          </a:p>
          <a:p>
            <a:r>
              <a:rPr lang="cs-CZ" dirty="0" smtClean="0"/>
              <a:t>1900-539 př.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19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Asýrie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08920"/>
            <a:ext cx="4448175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991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Asyřané - semitský národ</a:t>
            </a:r>
            <a:endParaRPr lang="cs-CZ" dirty="0"/>
          </a:p>
          <a:p>
            <a:r>
              <a:rPr lang="cs-CZ" dirty="0" smtClean="0"/>
              <a:t>Asýrie ležela v severní Mezopotámii</a:t>
            </a:r>
          </a:p>
          <a:p>
            <a:r>
              <a:rPr lang="cs-CZ" dirty="0"/>
              <a:t>c</a:t>
            </a:r>
            <a:r>
              <a:rPr lang="cs-CZ" dirty="0" smtClean="0"/>
              <a:t>entrem město </a:t>
            </a:r>
            <a:r>
              <a:rPr lang="cs-CZ" dirty="0" err="1" smtClean="0"/>
              <a:t>Aššur</a:t>
            </a: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ůležitý obchod, zakládání osad v Malé Asii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 území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918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Vývoz – látky, vlna, olovo, cín</a:t>
            </a:r>
          </a:p>
          <a:p>
            <a:r>
              <a:rPr lang="cs-CZ" dirty="0" smtClean="0"/>
              <a:t>Dovoz zlata, stříbra, mědi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Obchod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81128"/>
            <a:ext cx="23622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4725144"/>
            <a:ext cx="187642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98704"/>
            <a:ext cx="285750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43" y="260648"/>
            <a:ext cx="3159821" cy="2369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93081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604" y="2720569"/>
            <a:ext cx="19050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70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přechod vojska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 řeku – reliéf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 paláce v Ninive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učištníci s dýchacími</a:t>
            </a:r>
          </a:p>
          <a:p>
            <a:pPr marL="0" indent="0">
              <a:buNone/>
            </a:pPr>
            <a:r>
              <a:rPr lang="cs-CZ" dirty="0" smtClean="0"/>
              <a:t>přístroji?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ajímavosti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08920"/>
            <a:ext cx="4628545" cy="3261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377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Vojáci nosili přilby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40768"/>
            <a:ext cx="3952875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519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územní rozmach:</a:t>
            </a:r>
          </a:p>
          <a:p>
            <a:r>
              <a:rPr lang="cs-CZ" dirty="0" smtClean="0"/>
              <a:t> ovládnutí Babylonie,</a:t>
            </a:r>
          </a:p>
          <a:p>
            <a:r>
              <a:rPr lang="cs-CZ" dirty="0" smtClean="0"/>
              <a:t> části Malé Asie,</a:t>
            </a:r>
          </a:p>
          <a:p>
            <a:r>
              <a:rPr lang="cs-CZ" dirty="0" smtClean="0"/>
              <a:t> Sýrie,</a:t>
            </a:r>
          </a:p>
          <a:p>
            <a:r>
              <a:rPr lang="cs-CZ" dirty="0" smtClean="0"/>
              <a:t> Palestiny</a:t>
            </a:r>
          </a:p>
          <a:p>
            <a:r>
              <a:rPr lang="cs-CZ" dirty="0" smtClean="0"/>
              <a:t>Egypta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Aššurbanipal</a:t>
            </a:r>
            <a:r>
              <a:rPr lang="cs-CZ" dirty="0" smtClean="0"/>
              <a:t> - 7.st.př.n.l.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40005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21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Aššurbanipal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556792"/>
            <a:ext cx="4420906" cy="4659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93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23000 hliněných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abulek</a:t>
            </a:r>
          </a:p>
          <a:p>
            <a:r>
              <a:rPr lang="cs-CZ" dirty="0"/>
              <a:t>n</a:t>
            </a:r>
            <a:r>
              <a:rPr lang="cs-CZ" dirty="0" smtClean="0"/>
              <a:t>a úlomcích i epos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 </a:t>
            </a:r>
            <a:r>
              <a:rPr lang="cs-CZ" dirty="0" err="1" smtClean="0"/>
              <a:t>Gilgamešovi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Aššurbanipalova</a:t>
            </a:r>
            <a:r>
              <a:rPr lang="cs-CZ" dirty="0" smtClean="0"/>
              <a:t> knihovna</a:t>
            </a:r>
            <a:br>
              <a:rPr lang="cs-CZ" dirty="0" smtClean="0"/>
            </a:br>
            <a:r>
              <a:rPr lang="cs-CZ" dirty="0" smtClean="0"/>
              <a:t>v Ninive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80927"/>
            <a:ext cx="4599815" cy="319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854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pory o trůn po </a:t>
            </a:r>
            <a:r>
              <a:rPr lang="cs-CZ" dirty="0" err="1" smtClean="0"/>
              <a:t>Aššurbanipalově</a:t>
            </a:r>
            <a:r>
              <a:rPr lang="cs-CZ" dirty="0" smtClean="0"/>
              <a:t> </a:t>
            </a:r>
            <a:r>
              <a:rPr lang="cs-CZ" dirty="0" err="1" smtClean="0"/>
              <a:t>snrti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dtržení podmaněné Babylonie</a:t>
            </a:r>
          </a:p>
          <a:p>
            <a:r>
              <a:rPr lang="cs-CZ" dirty="0"/>
              <a:t>s</a:t>
            </a:r>
            <a:r>
              <a:rPr lang="cs-CZ" dirty="0" smtClean="0"/>
              <a:t>pojení Babylonie s Médy</a:t>
            </a:r>
          </a:p>
          <a:p>
            <a:r>
              <a:rPr lang="cs-CZ" dirty="0" smtClean="0"/>
              <a:t>612 př.n.l. Asýrie dobyta</a:t>
            </a:r>
            <a:r>
              <a:rPr lang="cs-CZ" smtClean="0"/>
              <a:t>, zánik říše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Asýrie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90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1900-539 př.n.l.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Babylonie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21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Mapa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510612" cy="580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498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 kolem roku 1900 př.n.l.</a:t>
            </a:r>
          </a:p>
          <a:p>
            <a:r>
              <a:rPr lang="cs-CZ" dirty="0"/>
              <a:t>m</a:t>
            </a:r>
            <a:r>
              <a:rPr lang="cs-CZ" dirty="0" smtClean="0"/>
              <a:t>ísto – jižní Mezopotámie</a:t>
            </a:r>
          </a:p>
          <a:p>
            <a:r>
              <a:rPr lang="cs-CZ" dirty="0"/>
              <a:t>c</a:t>
            </a:r>
            <a:r>
              <a:rPr lang="cs-CZ" dirty="0" smtClean="0"/>
              <a:t>entrem město Babylon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 panovník - </a:t>
            </a:r>
            <a:r>
              <a:rPr lang="cs-CZ" dirty="0" err="1" smtClean="0"/>
              <a:t>Chammurapi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ějiny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02569"/>
            <a:ext cx="2286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265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Právní oblasti - koupě a prodej</a:t>
            </a:r>
          </a:p>
          <a:p>
            <a:r>
              <a:rPr lang="cs-CZ" dirty="0" smtClean="0"/>
              <a:t>                             manželské vztahy</a:t>
            </a:r>
          </a:p>
          <a:p>
            <a:r>
              <a:rPr lang="cs-CZ" dirty="0" smtClean="0"/>
              <a:t>                             vztahy mezi rodiči a dětmi</a:t>
            </a:r>
          </a:p>
          <a:p>
            <a:r>
              <a:rPr lang="cs-CZ" dirty="0" smtClean="0"/>
              <a:t>                             dědické rozepře</a:t>
            </a:r>
          </a:p>
          <a:p>
            <a:r>
              <a:rPr lang="cs-CZ" dirty="0" smtClean="0"/>
              <a:t>                             trestné činy</a:t>
            </a:r>
          </a:p>
          <a:p>
            <a:r>
              <a:rPr lang="cs-CZ" dirty="0" smtClean="0"/>
              <a:t>Tresty – peněžité                   nucené práce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na životě                   odvetné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na majetku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Chammurapiho</a:t>
            </a:r>
            <a:r>
              <a:rPr lang="cs-CZ" dirty="0" smtClean="0"/>
              <a:t> zákoník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03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Vytesán na kameni vysokém</a:t>
            </a:r>
          </a:p>
          <a:p>
            <a:pPr marL="0" indent="0">
              <a:buNone/>
            </a:pPr>
            <a:r>
              <a:rPr lang="cs-CZ" dirty="0" smtClean="0"/>
              <a:t>2,25m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Chammurapiho</a:t>
            </a:r>
            <a:r>
              <a:rPr lang="cs-CZ" dirty="0" smtClean="0"/>
              <a:t> zákoník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0" y="2852936"/>
            <a:ext cx="2095500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319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</a:t>
            </a:r>
            <a:r>
              <a:rPr lang="cs-CZ" dirty="0" err="1" smtClean="0"/>
              <a:t>Chammurapiho</a:t>
            </a:r>
            <a:r>
              <a:rPr lang="cs-CZ" dirty="0" smtClean="0"/>
              <a:t> smrti Babylonie pod nadvládu Asýrie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Úpadek Babylonie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92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6.st.př.n.l.</a:t>
            </a:r>
          </a:p>
          <a:p>
            <a:r>
              <a:rPr lang="cs-CZ" dirty="0"/>
              <a:t>r</a:t>
            </a:r>
            <a:r>
              <a:rPr lang="cs-CZ" dirty="0" smtClean="0"/>
              <a:t>ozšíření území do Palestiny</a:t>
            </a:r>
          </a:p>
          <a:p>
            <a:r>
              <a:rPr lang="cs-CZ" dirty="0" smtClean="0"/>
              <a:t>587 př.n.l. dobyl Jeruzalém</a:t>
            </a:r>
          </a:p>
          <a:p>
            <a:r>
              <a:rPr lang="cs-CZ" dirty="0"/>
              <a:t>o</a:t>
            </a:r>
            <a:r>
              <a:rPr lang="cs-CZ" dirty="0" smtClean="0"/>
              <a:t>byvatele Jeruzalému odvlekl do Babylonu</a:t>
            </a:r>
          </a:p>
          <a:p>
            <a:r>
              <a:rPr lang="cs-CZ" dirty="0"/>
              <a:t>r</a:t>
            </a:r>
            <a:r>
              <a:rPr lang="cs-CZ" dirty="0" smtClean="0"/>
              <a:t>oku 539 př.n.l. se Babylon vzdal bez boje perskému králi </a:t>
            </a:r>
            <a:r>
              <a:rPr lang="cs-CZ" dirty="0" err="1" smtClean="0"/>
              <a:t>Kyrovi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Nabukadnezar</a:t>
            </a:r>
            <a:r>
              <a:rPr lang="cs-CZ" dirty="0" smtClean="0"/>
              <a:t>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05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řestavba Babylonu – tři pásy hradeb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rekonstrukce </a:t>
            </a:r>
            <a:r>
              <a:rPr lang="cs-CZ" dirty="0" err="1" smtClean="0"/>
              <a:t>Ištařiny</a:t>
            </a:r>
            <a:r>
              <a:rPr lang="cs-CZ" dirty="0" smtClean="0"/>
              <a:t> brány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složena z cihel s barevnou                  				glazurou – vytvářejí reliéfy</a:t>
            </a:r>
          </a:p>
          <a:p>
            <a:r>
              <a:rPr lang="cs-CZ" dirty="0" err="1" smtClean="0"/>
              <a:t>Ištar</a:t>
            </a:r>
            <a:r>
              <a:rPr lang="cs-CZ" dirty="0" smtClean="0"/>
              <a:t> – bohyně lásky, války, plodnosti a úrody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Nabukadnezarovy</a:t>
            </a:r>
            <a:r>
              <a:rPr lang="cs-CZ" dirty="0" smtClean="0"/>
              <a:t> 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5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Ištařina</a:t>
            </a:r>
            <a:r>
              <a:rPr lang="cs-CZ" dirty="0" smtClean="0"/>
              <a:t> brána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748" y="1412776"/>
            <a:ext cx="7142163" cy="477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33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2420888"/>
            <a:ext cx="47625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745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Detaily brány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212976"/>
            <a:ext cx="38100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93777"/>
            <a:ext cx="3679096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640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Existovaly téměř současně ve 20.-6.st.př.n.l.</a:t>
            </a:r>
          </a:p>
          <a:p>
            <a:r>
              <a:rPr lang="cs-CZ" dirty="0" smtClean="0"/>
              <a:t>Asyřané i Babyloňané patří k semitským národům</a:t>
            </a:r>
          </a:p>
          <a:p>
            <a:endParaRPr lang="cs-CZ" dirty="0"/>
          </a:p>
          <a:p>
            <a:r>
              <a:rPr lang="cs-CZ" dirty="0" smtClean="0"/>
              <a:t>ASÝRIE</a:t>
            </a:r>
          </a:p>
          <a:p>
            <a:r>
              <a:rPr lang="cs-CZ" dirty="0" smtClean="0"/>
              <a:t>Město </a:t>
            </a:r>
            <a:r>
              <a:rPr lang="cs-CZ" dirty="0" err="1" smtClean="0"/>
              <a:t>Aššur</a:t>
            </a:r>
            <a:endParaRPr lang="cs-CZ" dirty="0" smtClean="0"/>
          </a:p>
          <a:p>
            <a:r>
              <a:rPr lang="cs-CZ" dirty="0" smtClean="0"/>
              <a:t>Obchod –vývoz vlny, látek, olova, cínu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dovoz zlata, stříbra, mědi</a:t>
            </a:r>
          </a:p>
          <a:p>
            <a:r>
              <a:rPr lang="cs-CZ" dirty="0" err="1" smtClean="0"/>
              <a:t>Aššurbanipal</a:t>
            </a:r>
            <a:r>
              <a:rPr lang="cs-CZ" dirty="0" smtClean="0"/>
              <a:t> – knihovna v Ninive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Asýrie a Babylonie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34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BABYLONIE</a:t>
            </a:r>
          </a:p>
          <a:p>
            <a:r>
              <a:rPr lang="cs-CZ" dirty="0" err="1" smtClean="0"/>
              <a:t>Chammurapiho</a:t>
            </a:r>
            <a:r>
              <a:rPr lang="cs-CZ" dirty="0" smtClean="0"/>
              <a:t> zákoník</a:t>
            </a:r>
          </a:p>
          <a:p>
            <a:r>
              <a:rPr lang="cs-CZ" dirty="0"/>
              <a:t>p</a:t>
            </a:r>
            <a:r>
              <a:rPr lang="cs-CZ" dirty="0" smtClean="0"/>
              <a:t>od nadvládou Asýrie</a:t>
            </a:r>
          </a:p>
          <a:p>
            <a:r>
              <a:rPr lang="cs-CZ" dirty="0" err="1" smtClean="0"/>
              <a:t>Nabukadnezar</a:t>
            </a:r>
            <a:r>
              <a:rPr lang="cs-CZ" dirty="0" smtClean="0"/>
              <a:t> II.</a:t>
            </a:r>
          </a:p>
          <a:p>
            <a:r>
              <a:rPr lang="cs-CZ" dirty="0"/>
              <a:t>d</a:t>
            </a:r>
            <a:r>
              <a:rPr lang="cs-CZ" dirty="0" smtClean="0"/>
              <a:t>obytí Jeruzaléma</a:t>
            </a:r>
          </a:p>
          <a:p>
            <a:r>
              <a:rPr lang="cs-CZ" dirty="0"/>
              <a:t>o</a:t>
            </a:r>
            <a:r>
              <a:rPr lang="cs-CZ" dirty="0" smtClean="0"/>
              <a:t>vládli ji Peršané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023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www.fournel.org/history/history.htm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http://www.tax-planning.cz/?</a:t>
            </a:r>
            <a:r>
              <a:rPr lang="cs-CZ" dirty="0" smtClean="0">
                <a:hlinkClick r:id="rId3"/>
              </a:rPr>
              <a:t>p=848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projekty.komentovaneudalosti.cz/psp/Stribro/Stribro.html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futures.blog.cz/0904/copper-pruvodce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munte.eshop12.cz/kategorie/37-kaderava-ovci-vlna</a:t>
            </a:r>
            <a:endParaRPr lang="cs-CZ" dirty="0" smtClean="0"/>
          </a:p>
          <a:p>
            <a:r>
              <a:rPr lang="cs-CZ" dirty="0"/>
              <a:t>http://www.natur.cuni.cz/geologie/geochemie/aktuality/media-s-nami-a-o-nas-olovo-je-vsude-uz-i-v-antarktide-lidove-noviny-15.-3.-2011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 a literatura</a:t>
            </a:r>
            <a:endParaRPr lang="cs-CZ" dirty="0"/>
          </a:p>
        </p:txBody>
      </p:sp>
      <p:pic>
        <p:nvPicPr>
          <p:cNvPr id="5" name="Picture 2" descr="http://t2.gstatic.com/images?q=tbn:ANd9GcSneqVWmi0dj5XfufowvXrX2ZKWZRg4gMgqHDg7gApKbE3BNPlL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6440" y="2501280"/>
            <a:ext cx="279648" cy="22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35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chemoskop2010.blog.cz/1001/cin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www.keyway.ca/htm2002/ancassy.htm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www.livius.org/tt-tz/tyre/tyre_t12.html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masch.blog.cz/0804/ninive-nadherne-hlavni-mesto-asyranu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m.ihned.cz/c1-39370570-potapec-s-dychacim-pristrojem-ze-7-stoleti-pred-kristem</a:t>
            </a:r>
            <a:endParaRPr lang="cs-CZ" dirty="0" smtClean="0"/>
          </a:p>
          <a:p>
            <a:r>
              <a:rPr lang="cs-CZ" dirty="0"/>
              <a:t>http://cs.wikipedia.org/wiki/Soubor:PLATE3BX.jpg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51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fr.wikipedia.org/wiki/Fichier:Empire_neo_babylonien.png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www.misanecek.estranky.cz/clanky/dejepis.html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cs.wikipedia.org/wiki/Chammurapiho_z%C3%A1kon%C3%ADk</a:t>
            </a:r>
            <a:endParaRPr lang="cs-CZ" dirty="0" smtClean="0"/>
          </a:p>
          <a:p>
            <a:r>
              <a:rPr lang="cs-CZ" dirty="0"/>
              <a:t>http://217.115.252.254:1572/Dokumenty%20pro%20studenty/Dvo%C5%99%C3%A1k%20Martin/2.%20Starov%C4%9Bk/2.%20Mezopot%C3%A1mie/1.%20Architektura/2.%20Monument%C3%A1ln%C3%AD%20sv%C4%9Btsk%C3%A1%20architektura/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10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theancientworld.blog.cz/1107/muzeum-pergamon-berlin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myty.info/view.php?cisloclanku=2006060006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zpravodajstvi.tripzone.cz/iracky-klenot-babylon-stale-ceka-na-novy-zajem-turistu-476</a:t>
            </a:r>
            <a:endParaRPr lang="cs-CZ" dirty="0" smtClean="0"/>
          </a:p>
          <a:p>
            <a:r>
              <a:rPr lang="cs-CZ" dirty="0" smtClean="0"/>
              <a:t>V. Válková: Dějepis 6, Pravěk a starověk, SPN Praha 2006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02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199</TotalTime>
  <Words>409</Words>
  <Application>Microsoft Office PowerPoint</Application>
  <PresentationFormat>Předvádění na obrazovce (4:3)</PresentationFormat>
  <Paragraphs>109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Vlnění</vt:lpstr>
      <vt:lpstr>Prezentace aplikace PowerPoint</vt:lpstr>
      <vt:lpstr>Asýrie a Babylonie</vt:lpstr>
      <vt:lpstr>Mapa Asýrie</vt:lpstr>
      <vt:lpstr>Obyvatelstvo a území</vt:lpstr>
      <vt:lpstr>Obchod</vt:lpstr>
      <vt:lpstr>Zajímavosti</vt:lpstr>
      <vt:lpstr>Prezentace aplikace PowerPoint</vt:lpstr>
      <vt:lpstr>Aššurbanipal - 7.st.př.n.l.</vt:lpstr>
      <vt:lpstr>Aššurbanipal</vt:lpstr>
      <vt:lpstr>Aššurbanipalova knihovna v Ninive</vt:lpstr>
      <vt:lpstr>Zánik Asýrie</vt:lpstr>
      <vt:lpstr>Babylonie</vt:lpstr>
      <vt:lpstr>Mapa </vt:lpstr>
      <vt:lpstr>Dějiny</vt:lpstr>
      <vt:lpstr>Chammurapiho zákoník</vt:lpstr>
      <vt:lpstr>Chammurapiho zákoník</vt:lpstr>
      <vt:lpstr>Úpadek Babylonie</vt:lpstr>
      <vt:lpstr>Nabukadnezar II.</vt:lpstr>
      <vt:lpstr>Nabukadnezarovy činy</vt:lpstr>
      <vt:lpstr>Ištařina brána</vt:lpstr>
      <vt:lpstr>Prezentace aplikace PowerPoint</vt:lpstr>
      <vt:lpstr>Detaily brány</vt:lpstr>
      <vt:lpstr>Asýrie a Babylonie</vt:lpstr>
      <vt:lpstr>Prezentace aplikace PowerPoint</vt:lpstr>
      <vt:lpstr>Použité obrázky a literatura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Asýrie</dc:title>
  <dc:creator>Martin</dc:creator>
  <cp:lastModifiedBy>Martin</cp:lastModifiedBy>
  <cp:revision>20</cp:revision>
  <dcterms:created xsi:type="dcterms:W3CDTF">2012-11-15T18:25:09Z</dcterms:created>
  <dcterms:modified xsi:type="dcterms:W3CDTF">2013-02-26T22:32:10Z</dcterms:modified>
</cp:coreProperties>
</file>